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32"/>
  </p:notesMasterIdLst>
  <p:sldIdLst>
    <p:sldId id="256" r:id="rId5"/>
    <p:sldId id="257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84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7" r:id="rId25"/>
    <p:sldId id="278" r:id="rId26"/>
    <p:sldId id="279" r:id="rId27"/>
    <p:sldId id="280" r:id="rId28"/>
    <p:sldId id="281" r:id="rId29"/>
    <p:sldId id="282" r:id="rId30"/>
    <p:sldId id="283" r:id="rId31"/>
  </p:sldIdLst>
  <p:sldSz cx="9144000" cy="6858000" type="screen4x3"/>
  <p:notesSz cx="6858000" cy="9144000"/>
  <p:embeddedFontLst>
    <p:embeddedFont>
      <p:font typeface="Garamond" panose="02020404030301010803" pitchFamily="18" charset="0"/>
      <p:regular r:id="rId33"/>
      <p:bold r:id="rId34"/>
      <p:italic r:id="rId35"/>
      <p:boldItalic r:id="rId36"/>
    </p:embeddedFont>
    <p:embeddedFont>
      <p:font typeface="Tahoma" panose="020B0604030504040204" pitchFamily="34" charset="0"/>
      <p:regular r:id="rId37"/>
      <p:bold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0" roundtripDataSignature="AMtx7mgaR72VBfI6p0tlfZw2iLhqlMBkg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1508" y="4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font" Target="fonts/font2.fntdata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customschemas.google.com/relationships/presentationmetadata" Target="meta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4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3.fntdata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1.fntdata"/><Relationship Id="rId38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1" name="Google Shape;10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30fe3034fed_1_26:notes"/>
          <p:cNvSpPr txBox="1">
            <a:spLocks noGrp="1"/>
          </p:cNvSpPr>
          <p:nvPr>
            <p:ph type="body" idx="1"/>
          </p:nvPr>
        </p:nvSpPr>
        <p:spPr>
          <a:xfrm>
            <a:off x="685785" y="4343383"/>
            <a:ext cx="5486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21" name="Google Shape;421;g30fe3034fed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2f05de8476b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48" name="Google Shape;448;g2f05de8476b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da54e70ba8_2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61" name="Google Shape;461;g2da54e70ba8_2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>
          <a:extLst>
            <a:ext uri="{FF2B5EF4-FFF2-40B4-BE49-F238E27FC236}">
              <a16:creationId xmlns:a16="http://schemas.microsoft.com/office/drawing/2014/main" id="{7B10800E-4CBD-6A3B-7257-BFA66A4615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da54e70ba8_22_0:notes">
            <a:extLst>
              <a:ext uri="{FF2B5EF4-FFF2-40B4-BE49-F238E27FC236}">
                <a16:creationId xmlns:a16="http://schemas.microsoft.com/office/drawing/2014/main" id="{75269C35-BB2A-59DE-F769-C28CA292ED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61" name="Google Shape;461;g2da54e70ba8_22_0:notes">
            <a:extLst>
              <a:ext uri="{FF2B5EF4-FFF2-40B4-BE49-F238E27FC236}">
                <a16:creationId xmlns:a16="http://schemas.microsoft.com/office/drawing/2014/main" id="{3922A4EF-75E2-8495-7F3B-79D610BC316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916603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7082f37e8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67" name="Google Shape;467;g27082f37e8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7082f37e8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73" name="Google Shape;473;g27082f37e8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27082f37e84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79" name="Google Shape;479;g27082f37e8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27082f37e84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85" name="Google Shape;485;g27082f37e84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91" name="Google Shape;49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97" name="Google Shape;49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f05de8476b_0_113:notes"/>
          <p:cNvSpPr txBox="1">
            <a:spLocks noGrp="1"/>
          </p:cNvSpPr>
          <p:nvPr>
            <p:ph type="body" idx="1"/>
          </p:nvPr>
        </p:nvSpPr>
        <p:spPr>
          <a:xfrm>
            <a:off x="685785" y="4343383"/>
            <a:ext cx="5486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200" tIns="171200" rIns="171200" bIns="1712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/>
          </a:p>
        </p:txBody>
      </p:sp>
      <p:sp>
        <p:nvSpPr>
          <p:cNvPr id="114" name="Google Shape;114;g2f05de8476b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27082f37e84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03" name="Google Shape;503;g27082f37e84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27082f37e84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5" name="Google Shape;515;g27082f37e84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22" name="Google Shape;52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28" name="Google Shape;52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34" name="Google Shape;53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40" name="Google Shape;540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27082f37e84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46" name="Google Shape;546;g27082f37e84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53" name="Google Shape;553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f05de8476b_0_0:notes"/>
          <p:cNvSpPr txBox="1">
            <a:spLocks noGrp="1"/>
          </p:cNvSpPr>
          <p:nvPr>
            <p:ph type="body" idx="1"/>
          </p:nvPr>
        </p:nvSpPr>
        <p:spPr>
          <a:xfrm>
            <a:off x="685785" y="4343383"/>
            <a:ext cx="5486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g2f05de847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f05de8476b_0_284:notes"/>
          <p:cNvSpPr txBox="1">
            <a:spLocks noGrp="1"/>
          </p:cNvSpPr>
          <p:nvPr>
            <p:ph type="body" idx="1"/>
          </p:nvPr>
        </p:nvSpPr>
        <p:spPr>
          <a:xfrm>
            <a:off x="685785" y="4343383"/>
            <a:ext cx="5486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0" name="Google Shape;260;g2f05de8476b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da54e70ba8_22_460:notes"/>
          <p:cNvSpPr txBox="1">
            <a:spLocks noGrp="1"/>
          </p:cNvSpPr>
          <p:nvPr>
            <p:ph type="body" idx="1"/>
          </p:nvPr>
        </p:nvSpPr>
        <p:spPr>
          <a:xfrm>
            <a:off x="685785" y="4343383"/>
            <a:ext cx="5486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6" name="Google Shape;286;g2da54e70ba8_22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da54e70ba8_22_487:notes"/>
          <p:cNvSpPr txBox="1">
            <a:spLocks noGrp="1"/>
          </p:cNvSpPr>
          <p:nvPr>
            <p:ph type="body" idx="1"/>
          </p:nvPr>
        </p:nvSpPr>
        <p:spPr>
          <a:xfrm>
            <a:off x="685785" y="4343383"/>
            <a:ext cx="5486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3" name="Google Shape;313;g2da54e70ba8_22_4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f05de8476b_0_374:notes"/>
          <p:cNvSpPr txBox="1">
            <a:spLocks noGrp="1"/>
          </p:cNvSpPr>
          <p:nvPr>
            <p:ph type="body" idx="1"/>
          </p:nvPr>
        </p:nvSpPr>
        <p:spPr>
          <a:xfrm>
            <a:off x="685785" y="4343383"/>
            <a:ext cx="5486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2" name="Google Shape;342;g2f05de8476b_0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f05de8476b_9_3:notes"/>
          <p:cNvSpPr txBox="1">
            <a:spLocks noGrp="1"/>
          </p:cNvSpPr>
          <p:nvPr>
            <p:ph type="body" idx="1"/>
          </p:nvPr>
        </p:nvSpPr>
        <p:spPr>
          <a:xfrm>
            <a:off x="685785" y="4343383"/>
            <a:ext cx="5486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8" name="Google Shape;368;g2f05de8476b_9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0fe3034fed_1_0:notes"/>
          <p:cNvSpPr txBox="1">
            <a:spLocks noGrp="1"/>
          </p:cNvSpPr>
          <p:nvPr>
            <p:ph type="body" idx="1"/>
          </p:nvPr>
        </p:nvSpPr>
        <p:spPr>
          <a:xfrm>
            <a:off x="685785" y="4343383"/>
            <a:ext cx="5486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95" name="Google Shape;395;g30fe3034fe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6"/>
          <p:cNvSpPr/>
          <p:nvPr/>
        </p:nvSpPr>
        <p:spPr>
          <a:xfrm>
            <a:off x="609600" y="1219200"/>
            <a:ext cx="7924800" cy="914400"/>
          </a:xfrm>
          <a:custGeom>
            <a:avLst/>
            <a:gdLst/>
            <a:ahLst/>
            <a:cxnLst/>
            <a:rect l="l" t="t" r="r" b="b"/>
            <a:pathLst>
              <a:path w="1000" h="1000" extrusionOk="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" name="Google Shape;15;p36"/>
          <p:cNvCxnSpPr/>
          <p:nvPr/>
        </p:nvCxnSpPr>
        <p:spPr>
          <a:xfrm>
            <a:off x="1981200" y="3962400"/>
            <a:ext cx="6511925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36"/>
          <p:cNvSpPr txBox="1">
            <a:spLocks noGrp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6"/>
          <p:cNvSpPr txBox="1">
            <a:spLocks noGrp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820"/>
              <a:buFont typeface="Noto Sans Symbols"/>
              <a:buNone/>
              <a:defRPr sz="2800"/>
            </a:lvl1pPr>
            <a:lvl2pPr lvl="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❑"/>
              <a:defRPr/>
            </a:lvl2pPr>
            <a:lvl3pPr lvl="2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❑"/>
              <a:defRPr/>
            </a:lvl4pPr>
            <a:lvl5pPr lvl="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36"/>
          <p:cNvSpPr txBox="1">
            <a:spLocks noGrp="1"/>
          </p:cNvSpPr>
          <p:nvPr>
            <p:ph type="dt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6"/>
          <p:cNvSpPr txBox="1">
            <a:spLocks noGrp="1"/>
          </p:cNvSpPr>
          <p:nvPr>
            <p:ph type="ftr" idx="11"/>
          </p:nvPr>
        </p:nvSpPr>
        <p:spPr>
          <a:xfrm>
            <a:off x="3124200" y="6243638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6"/>
          <p:cNvSpPr txBox="1">
            <a:spLocks noGrp="1"/>
          </p:cNvSpPr>
          <p:nvPr>
            <p:ph type="sldNum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3"/>
          <p:cNvSpPr txBox="1"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3"/>
          <p:cNvSpPr txBox="1">
            <a:spLocks noGrp="1"/>
          </p:cNvSpPr>
          <p:nvPr>
            <p:ph type="body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6068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080"/>
              <a:buChar char="■"/>
              <a:defRPr sz="3200"/>
            </a:lvl1pPr>
            <a:lvl2pPr marL="914400" lvl="1" indent="-33528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680"/>
              <a:buChar char="❑"/>
              <a:defRPr sz="2800"/>
            </a:lvl2pPr>
            <a:lvl3pPr marL="1371600" lvl="2" indent="-32766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560"/>
              <a:buChar char="■"/>
              <a:defRPr sz="2400"/>
            </a:lvl3pPr>
            <a:lvl4pPr marL="1828800" lvl="3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❑"/>
              <a:defRPr sz="2000"/>
            </a:lvl4pPr>
            <a:lvl5pPr marL="2286000" lvl="4" indent="-3238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Char char="▪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2" name="Google Shape;72;p43"/>
          <p:cNvSpPr txBox="1">
            <a:spLocks noGrp="1"/>
          </p:cNvSpPr>
          <p:nvPr>
            <p:ph type="body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040"/>
              <a:buNone/>
              <a:defRPr sz="1600"/>
            </a:lvl1pPr>
            <a:lvl2pPr marL="914400" lvl="1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84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78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75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43"/>
          <p:cNvSpPr txBox="1">
            <a:spLocks noGrp="1"/>
          </p:cNvSpPr>
          <p:nvPr>
            <p:ph type="dt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43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43"/>
          <p:cNvSpPr txBox="1">
            <a:spLocks noGrp="1"/>
          </p:cNvSpPr>
          <p:nvPr>
            <p:ph type="sldNum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4"/>
          <p:cNvSpPr txBox="1"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44"/>
          <p:cNvSpPr>
            <a:spLocks noGrp="1"/>
          </p:cNvSpPr>
          <p:nvPr>
            <p:ph type="pic" idx="2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44"/>
          <p:cNvSpPr txBox="1">
            <a:spLocks noGrp="1"/>
          </p:cNvSpPr>
          <p:nvPr>
            <p:ph type="body" idx="1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040"/>
              <a:buNone/>
              <a:defRPr sz="1600"/>
            </a:lvl1pPr>
            <a:lvl2pPr marL="914400" lvl="1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84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78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7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75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0" name="Google Shape;80;p44"/>
          <p:cNvSpPr txBox="1">
            <a:spLocks noGrp="1"/>
          </p:cNvSpPr>
          <p:nvPr>
            <p:ph type="dt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44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44"/>
          <p:cNvSpPr txBox="1">
            <a:spLocks noGrp="1"/>
          </p:cNvSpPr>
          <p:nvPr>
            <p:ph type="sldNum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5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45"/>
          <p:cNvSpPr txBox="1">
            <a:spLocks noGrp="1"/>
          </p:cNvSpPr>
          <p:nvPr>
            <p:ph type="body" idx="1"/>
          </p:nvPr>
        </p:nvSpPr>
        <p:spPr>
          <a:xfrm rot="5400000">
            <a:off x="2306638" y="-249237"/>
            <a:ext cx="4530725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289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1pPr>
            <a:lvl2pPr marL="914400" lvl="1" indent="-29718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❑"/>
              <a:defRPr/>
            </a:lvl2pPr>
            <a:lvl3pPr marL="1371600" lvl="2" indent="-30289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marL="1828800" lvl="3" indent="-3086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❑"/>
              <a:defRPr/>
            </a:lvl4pPr>
            <a:lvl5pPr marL="2286000" lvl="4" indent="-31432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45"/>
          <p:cNvSpPr txBox="1">
            <a:spLocks noGrp="1"/>
          </p:cNvSpPr>
          <p:nvPr>
            <p:ph type="dt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45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45"/>
          <p:cNvSpPr txBox="1">
            <a:spLocks noGrp="1"/>
          </p:cNvSpPr>
          <p:nvPr>
            <p:ph type="sldNum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6"/>
          <p:cNvSpPr txBox="1">
            <a:spLocks noGrp="1"/>
          </p:cNvSpPr>
          <p:nvPr>
            <p:ph type="title"/>
          </p:nvPr>
        </p:nvSpPr>
        <p:spPr>
          <a:xfrm rot="5400000">
            <a:off x="4731544" y="2175669"/>
            <a:ext cx="5853112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46"/>
          <p:cNvSpPr txBox="1">
            <a:spLocks noGrp="1"/>
          </p:cNvSpPr>
          <p:nvPr>
            <p:ph type="body" idx="1"/>
          </p:nvPr>
        </p:nvSpPr>
        <p:spPr>
          <a:xfrm rot="5400000">
            <a:off x="540544" y="194469"/>
            <a:ext cx="5853112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289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1pPr>
            <a:lvl2pPr marL="914400" lvl="1" indent="-29718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❑"/>
              <a:defRPr/>
            </a:lvl2pPr>
            <a:lvl3pPr marL="1371600" lvl="2" indent="-30289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marL="1828800" lvl="3" indent="-3086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❑"/>
              <a:defRPr/>
            </a:lvl4pPr>
            <a:lvl5pPr marL="2286000" lvl="4" indent="-31432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46"/>
          <p:cNvSpPr txBox="1">
            <a:spLocks noGrp="1"/>
          </p:cNvSpPr>
          <p:nvPr>
            <p:ph type="dt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46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46"/>
          <p:cNvSpPr txBox="1">
            <a:spLocks noGrp="1"/>
          </p:cNvSpPr>
          <p:nvPr>
            <p:ph type="sldNum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OBJECT_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da54e70ba8_22_243"/>
          <p:cNvSpPr txBox="1">
            <a:spLocks noGrp="1"/>
          </p:cNvSpPr>
          <p:nvPr>
            <p:ph type="ftr" idx="11"/>
          </p:nvPr>
        </p:nvSpPr>
        <p:spPr>
          <a:xfrm>
            <a:off x="3108960" y="6377939"/>
            <a:ext cx="29259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g2da54e70ba8_22_243"/>
          <p:cNvSpPr txBox="1">
            <a:spLocks noGrp="1"/>
          </p:cNvSpPr>
          <p:nvPr>
            <p:ph type="dt" idx="10"/>
          </p:nvPr>
        </p:nvSpPr>
        <p:spPr>
          <a:xfrm>
            <a:off x="457200" y="6377939"/>
            <a:ext cx="2103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g2da54e70ba8_22_243"/>
          <p:cNvSpPr txBox="1">
            <a:spLocks noGrp="1"/>
          </p:cNvSpPr>
          <p:nvPr>
            <p:ph type="sldNum" idx="12"/>
          </p:nvPr>
        </p:nvSpPr>
        <p:spPr>
          <a:xfrm>
            <a:off x="8857210" y="6694304"/>
            <a:ext cx="308700" cy="3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76200" marR="0" lvl="0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76200" marR="0" lvl="1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76200" marR="0" lvl="2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76200" marR="0" lvl="3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76200" marR="0" lvl="4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76200" marR="0" lvl="5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76200" marR="0" lvl="6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76200" marR="0" lvl="7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76200" marR="0" lvl="8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7620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/8</a:t>
            </a:r>
            <a:endParaRPr sz="1200" b="0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2da54e70ba8_22_101"/>
          <p:cNvSpPr txBox="1">
            <a:spLocks noGrp="1"/>
          </p:cNvSpPr>
          <p:nvPr>
            <p:ph type="title"/>
          </p:nvPr>
        </p:nvSpPr>
        <p:spPr>
          <a:xfrm>
            <a:off x="0" y="502580"/>
            <a:ext cx="91440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g2da54e70ba8_22_101"/>
          <p:cNvSpPr txBox="1">
            <a:spLocks noGrp="1"/>
          </p:cNvSpPr>
          <p:nvPr>
            <p:ph type="body" idx="1"/>
          </p:nvPr>
        </p:nvSpPr>
        <p:spPr>
          <a:xfrm>
            <a:off x="1115492" y="2460674"/>
            <a:ext cx="7306500" cy="18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950"/>
              <a:buNone/>
              <a:defRPr sz="1600" b="0" i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56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43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g2da54e70ba8_22_101"/>
          <p:cNvSpPr txBox="1">
            <a:spLocks noGrp="1"/>
          </p:cNvSpPr>
          <p:nvPr>
            <p:ph type="ftr" idx="11"/>
          </p:nvPr>
        </p:nvSpPr>
        <p:spPr>
          <a:xfrm>
            <a:off x="3108960" y="6377939"/>
            <a:ext cx="29259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g2da54e70ba8_22_101"/>
          <p:cNvSpPr txBox="1">
            <a:spLocks noGrp="1"/>
          </p:cNvSpPr>
          <p:nvPr>
            <p:ph type="dt" idx="10"/>
          </p:nvPr>
        </p:nvSpPr>
        <p:spPr>
          <a:xfrm>
            <a:off x="457200" y="6377939"/>
            <a:ext cx="2103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g2da54e70ba8_22_101"/>
          <p:cNvSpPr txBox="1">
            <a:spLocks noGrp="1"/>
          </p:cNvSpPr>
          <p:nvPr>
            <p:ph type="sldNum" idx="12"/>
          </p:nvPr>
        </p:nvSpPr>
        <p:spPr>
          <a:xfrm>
            <a:off x="8857210" y="6694304"/>
            <a:ext cx="3087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76200" marR="0" lvl="0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76200" marR="0" lvl="1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76200" marR="0" lvl="2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76200" marR="0" lvl="3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76200" marR="0" lvl="4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76200" marR="0" lvl="5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76200" marR="0" lvl="6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76200" marR="0" lvl="7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76200" marR="0" lvl="8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7620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/8</a:t>
            </a:r>
            <a:endParaRPr sz="1200" b="0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2da54e70ba8_22_385"/>
          <p:cNvSpPr txBox="1">
            <a:spLocks noGrp="1"/>
          </p:cNvSpPr>
          <p:nvPr>
            <p:ph type="title"/>
          </p:nvPr>
        </p:nvSpPr>
        <p:spPr>
          <a:xfrm>
            <a:off x="0" y="502580"/>
            <a:ext cx="91440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g2da54e70ba8_22_385"/>
          <p:cNvSpPr txBox="1">
            <a:spLocks noGrp="1"/>
          </p:cNvSpPr>
          <p:nvPr>
            <p:ph type="ftr" idx="11"/>
          </p:nvPr>
        </p:nvSpPr>
        <p:spPr>
          <a:xfrm>
            <a:off x="3108960" y="6377939"/>
            <a:ext cx="29259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2da54e70ba8_22_385"/>
          <p:cNvSpPr txBox="1">
            <a:spLocks noGrp="1"/>
          </p:cNvSpPr>
          <p:nvPr>
            <p:ph type="dt" idx="10"/>
          </p:nvPr>
        </p:nvSpPr>
        <p:spPr>
          <a:xfrm>
            <a:off x="457200" y="6377939"/>
            <a:ext cx="21030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g2da54e70ba8_22_385"/>
          <p:cNvSpPr txBox="1">
            <a:spLocks noGrp="1"/>
          </p:cNvSpPr>
          <p:nvPr>
            <p:ph type="sldNum" idx="12"/>
          </p:nvPr>
        </p:nvSpPr>
        <p:spPr>
          <a:xfrm>
            <a:off x="8857210" y="6694304"/>
            <a:ext cx="308700" cy="3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76200" marR="0" lvl="0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marL="76200" marR="0" lvl="1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marL="76200" marR="0" lvl="2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marL="76200" marR="0" lvl="3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marL="76200" marR="0" lvl="4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marL="76200" marR="0" lvl="5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marL="76200" marR="0" lvl="6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marL="76200" marR="0" lvl="7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marL="76200" marR="0" lvl="8" indent="0" algn="r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marL="7620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/8</a:t>
            </a:r>
            <a:endParaRPr sz="1200" b="0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7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289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1pPr>
            <a:lvl2pPr marL="914400" lvl="1" indent="-29718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❑"/>
              <a:defRPr/>
            </a:lvl2pPr>
            <a:lvl3pPr marL="1371600" lvl="2" indent="-30289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marL="1828800" lvl="3" indent="-3086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❑"/>
              <a:defRPr/>
            </a:lvl4pPr>
            <a:lvl5pPr marL="2286000" lvl="4" indent="-31432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37"/>
          <p:cNvSpPr txBox="1">
            <a:spLocks noGrp="1"/>
          </p:cNvSpPr>
          <p:nvPr>
            <p:ph type="dt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7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7"/>
          <p:cNvSpPr txBox="1">
            <a:spLocks noGrp="1"/>
          </p:cNvSpPr>
          <p:nvPr>
            <p:ph type="sldNum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8"/>
          <p:cNvSpPr txBox="1"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8"/>
          <p:cNvSpPr txBox="1"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560"/>
              <a:buNone/>
              <a:defRPr sz="2400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2000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None/>
              <a:defRPr sz="1800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None/>
              <a:defRPr sz="16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1" name="Google Shape;41;p38"/>
          <p:cNvSpPr txBox="1">
            <a:spLocks noGrp="1"/>
          </p:cNvSpPr>
          <p:nvPr>
            <p:ph type="dt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8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8"/>
          <p:cNvSpPr txBox="1">
            <a:spLocks noGrp="1"/>
          </p:cNvSpPr>
          <p:nvPr>
            <p:ph type="sldNum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9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3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289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1pPr>
            <a:lvl2pPr marL="914400" lvl="1" indent="-29718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❑"/>
              <a:defRPr/>
            </a:lvl2pPr>
            <a:lvl3pPr marL="1371600" lvl="2" indent="-30289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marL="1828800" lvl="3" indent="-3086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❑"/>
              <a:defRPr/>
            </a:lvl4pPr>
            <a:lvl5pPr marL="2286000" lvl="4" indent="-31432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39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3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289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1pPr>
            <a:lvl2pPr marL="914400" lvl="1" indent="-29718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❑"/>
              <a:defRPr/>
            </a:lvl2pPr>
            <a:lvl3pPr marL="1371600" lvl="2" indent="-30289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marL="1828800" lvl="3" indent="-3086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❑"/>
              <a:defRPr/>
            </a:lvl4pPr>
            <a:lvl5pPr marL="2286000" lvl="4" indent="-31432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39"/>
          <p:cNvSpPr txBox="1">
            <a:spLocks noGrp="1"/>
          </p:cNvSpPr>
          <p:nvPr>
            <p:ph type="dt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39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9"/>
          <p:cNvSpPr txBox="1">
            <a:spLocks noGrp="1"/>
          </p:cNvSpPr>
          <p:nvPr>
            <p:ph type="sldNum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0"/>
          <p:cNvSpPr txBox="1"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0"/>
          <p:cNvSpPr txBox="1"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56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4" name="Google Shape;54;p40"/>
          <p:cNvSpPr txBox="1">
            <a:spLocks noGrp="1"/>
          </p:cNvSpPr>
          <p:nvPr>
            <p:ph type="body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289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1pPr>
            <a:lvl2pPr marL="914400" lvl="1" indent="-29718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❑"/>
              <a:defRPr/>
            </a:lvl2pPr>
            <a:lvl3pPr marL="1371600" lvl="2" indent="-30289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marL="1828800" lvl="3" indent="-3086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❑"/>
              <a:defRPr/>
            </a:lvl4pPr>
            <a:lvl5pPr marL="2286000" lvl="4" indent="-31432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40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56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12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6" name="Google Shape;56;p40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289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1pPr>
            <a:lvl2pPr marL="914400" lvl="1" indent="-29718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❑"/>
              <a:defRPr/>
            </a:lvl2pPr>
            <a:lvl3pPr marL="1371600" lvl="2" indent="-30289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marL="1828800" lvl="3" indent="-30861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260"/>
              <a:buChar char="❑"/>
              <a:defRPr/>
            </a:lvl4pPr>
            <a:lvl5pPr marL="2286000" lvl="4" indent="-31432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35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40"/>
          <p:cNvSpPr txBox="1">
            <a:spLocks noGrp="1"/>
          </p:cNvSpPr>
          <p:nvPr>
            <p:ph type="dt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40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40"/>
          <p:cNvSpPr txBox="1">
            <a:spLocks noGrp="1"/>
          </p:cNvSpPr>
          <p:nvPr>
            <p:ph type="sldNum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1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41"/>
          <p:cNvSpPr txBox="1">
            <a:spLocks noGrp="1"/>
          </p:cNvSpPr>
          <p:nvPr>
            <p:ph type="dt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41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1"/>
          <p:cNvSpPr txBox="1">
            <a:spLocks noGrp="1"/>
          </p:cNvSpPr>
          <p:nvPr>
            <p:ph type="sldNum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2"/>
          <p:cNvSpPr txBox="1">
            <a:spLocks noGrp="1"/>
          </p:cNvSpPr>
          <p:nvPr>
            <p:ph type="dt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42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42"/>
          <p:cNvSpPr txBox="1">
            <a:spLocks noGrp="1"/>
          </p:cNvSpPr>
          <p:nvPr>
            <p:ph type="sldNum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5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endParaRPr/>
          </a:p>
        </p:txBody>
      </p:sp>
      <p:sp>
        <p:nvSpPr>
          <p:cNvPr id="7" name="Google Shape;7;p3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2425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950"/>
              <a:buFont typeface="Noto Sans Symbols"/>
              <a:buChar char="■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766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2"/>
              </a:buClr>
              <a:buSzPts val="1560"/>
              <a:buFont typeface="Noto Sans Symbols"/>
              <a:buChar char="❑"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9405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1430"/>
              <a:buFont typeface="Noto Sans Symbols"/>
              <a:buChar char="■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❑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35"/>
          <p:cNvSpPr txBox="1">
            <a:spLocks noGrp="1"/>
          </p:cNvSpPr>
          <p:nvPr>
            <p:ph type="dt" idx="10"/>
          </p:nvPr>
        </p:nvSpPr>
        <p:spPr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35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35"/>
          <p:cNvSpPr txBox="1">
            <a:spLocks noGrp="1"/>
          </p:cNvSpPr>
          <p:nvPr>
            <p:ph type="sldNum" idx="12"/>
          </p:nvPr>
        </p:nvSpPr>
        <p:spPr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" name="Google Shape;11;p35"/>
          <p:cNvSpPr/>
          <p:nvPr/>
        </p:nvSpPr>
        <p:spPr>
          <a:xfrm>
            <a:off x="381000" y="228600"/>
            <a:ext cx="8229600" cy="609600"/>
          </a:xfrm>
          <a:custGeom>
            <a:avLst/>
            <a:gdLst/>
            <a:ahLst/>
            <a:cxnLst/>
            <a:rect l="l" t="t" r="r" b="b"/>
            <a:pathLst>
              <a:path w="1000" h="1000" extrusionOk="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" name="Google Shape;12;p35"/>
          <p:cNvCxnSpPr/>
          <p:nvPr/>
        </p:nvCxnSpPr>
        <p:spPr>
          <a:xfrm>
            <a:off x="457200" y="6172200"/>
            <a:ext cx="82296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"/>
          <p:cNvSpPr/>
          <p:nvPr/>
        </p:nvSpPr>
        <p:spPr>
          <a:xfrm>
            <a:off x="0" y="-1"/>
            <a:ext cx="9143771" cy="68520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"/>
          <p:cNvSpPr/>
          <p:nvPr/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"/>
          <p:cNvSpPr txBox="1">
            <a:spLocks noGrp="1"/>
          </p:cNvSpPr>
          <p:nvPr>
            <p:ph type="subTitle" idx="1"/>
          </p:nvPr>
        </p:nvSpPr>
        <p:spPr>
          <a:xfrm>
            <a:off x="3361675" y="302600"/>
            <a:ext cx="5782200" cy="3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>
              <a:lnSpc>
                <a:spcPct val="90000"/>
              </a:lnSpc>
              <a:spcBef>
                <a:spcPts val="0"/>
              </a:spcBef>
              <a:buSzPts val="2600"/>
            </a:pPr>
            <a:r>
              <a:rPr lang="es-MX" sz="3000" b="1" noProof="0" dirty="0">
                <a:solidFill>
                  <a:schemeClr val="dk2"/>
                </a:solidFill>
              </a:rPr>
              <a:t>TC2008B Modelación de Sistemas Multiagentes con Gráficos</a:t>
            </a:r>
          </a:p>
          <a:p>
            <a:pPr marL="0" lvl="0" indent="0" algn="ctr">
              <a:lnSpc>
                <a:spcPct val="90000"/>
              </a:lnSpc>
              <a:spcBef>
                <a:spcPts val="0"/>
              </a:spcBef>
              <a:buSzPts val="2600"/>
            </a:pPr>
            <a:endParaRPr lang="es-MX" sz="3383" b="1" noProof="0" dirty="0">
              <a:solidFill>
                <a:schemeClr val="dk2"/>
              </a:solidFill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-MX" sz="2000" b="1" noProof="0" dirty="0">
                <a:solidFill>
                  <a:schemeClr val="dk2"/>
                </a:solidFill>
              </a:rPr>
              <a:t>Alan Flores Saldivar</a:t>
            </a:r>
          </a:p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s-MX" sz="2000" noProof="0" dirty="0">
                <a:solidFill>
                  <a:schemeClr val="dk2"/>
                </a:solidFill>
              </a:rPr>
              <a:t>Escuela de Ingeniería y Ciencias
Departamento de Ciencias de la Computación</a:t>
            </a:r>
          </a:p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1100"/>
            </a:pPr>
            <a:r>
              <a:rPr lang="es-MX" sz="2000" b="1" dirty="0">
                <a:solidFill>
                  <a:srgbClr val="00B0F0"/>
                </a:solidFill>
              </a:rPr>
              <a:t>alan.flores_s@tec.mx</a:t>
            </a:r>
          </a:p>
          <a:p>
            <a:pPr marL="0" lvl="0" indent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1100"/>
            </a:pPr>
            <a:endParaRPr lang="es-MX" sz="900" noProof="0" dirty="0">
              <a:solidFill>
                <a:schemeClr val="dk2"/>
              </a:solidFill>
            </a:endParaRPr>
          </a:p>
        </p:txBody>
      </p:sp>
      <p:pic>
        <p:nvPicPr>
          <p:cNvPr id="106" name="Google Shape;106;p1" descr="A blue circle with white flame in the middl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5352" y="2371869"/>
            <a:ext cx="3106320" cy="3028661"/>
          </a:xfrm>
          <a:custGeom>
            <a:avLst/>
            <a:gdLst/>
            <a:ahLst/>
            <a:cxnLst/>
            <a:rect l="l" t="t" r="r" b="b"/>
            <a:pathLst>
              <a:path w="4141760" h="4377846" extrusionOk="0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  <a:noFill/>
          <a:ln>
            <a:noFill/>
          </a:ln>
        </p:spPr>
      </p:pic>
      <p:grpSp>
        <p:nvGrpSpPr>
          <p:cNvPr id="107" name="Google Shape;107;p1"/>
          <p:cNvGrpSpPr/>
          <p:nvPr/>
        </p:nvGrpSpPr>
        <p:grpSpPr>
          <a:xfrm>
            <a:off x="-3189" y="-5977"/>
            <a:ext cx="4679005" cy="6863979"/>
            <a:chOff x="305" y="-5977"/>
            <a:chExt cx="6238675" cy="6863979"/>
          </a:xfrm>
        </p:grpSpPr>
        <p:sp>
          <p:nvSpPr>
            <p:cNvPr id="108" name="Google Shape;108;p1"/>
            <p:cNvSpPr/>
            <p:nvPr/>
          </p:nvSpPr>
          <p:spPr>
            <a:xfrm flipH="1">
              <a:off x="305" y="34854"/>
              <a:ext cx="6028697" cy="6817170"/>
            </a:xfrm>
            <a:custGeom>
              <a:avLst/>
              <a:gdLst/>
              <a:ahLst/>
              <a:cxnLst/>
              <a:rect l="l" t="t" r="r" b="b"/>
              <a:pathLst>
                <a:path w="6028697" h="6817170" extrusionOk="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411"/>
                  </a:srgbClr>
                </a:gs>
                <a:gs pos="2000">
                  <a:srgbClr val="FFFFFF">
                    <a:alpha val="9411"/>
                  </a:srgbClr>
                </a:gs>
                <a:gs pos="16000">
                  <a:srgbClr val="35742A">
                    <a:alpha val="9411"/>
                  </a:srgbClr>
                </a:gs>
                <a:gs pos="85000">
                  <a:srgbClr val="CC9900">
                    <a:alpha val="9411"/>
                  </a:srgbClr>
                </a:gs>
                <a:gs pos="100000">
                  <a:srgbClr val="FFFFFF">
                    <a:alpha val="9411"/>
                  </a:srgbClr>
                </a:gs>
              </a:gsLst>
              <a:lin ang="120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"/>
            <p:cNvSpPr/>
            <p:nvPr/>
          </p:nvSpPr>
          <p:spPr>
            <a:xfrm flipH="1">
              <a:off x="305" y="1"/>
              <a:ext cx="6165116" cy="6858001"/>
            </a:xfrm>
            <a:custGeom>
              <a:avLst/>
              <a:gdLst/>
              <a:ahLst/>
              <a:cxnLst/>
              <a:rect l="l" t="t" r="r" b="b"/>
              <a:pathLst>
                <a:path w="6264586" h="6858001" extrusionOk="0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411"/>
                  </a:srgbClr>
                </a:gs>
                <a:gs pos="2000">
                  <a:srgbClr val="FFFFFF">
                    <a:alpha val="9411"/>
                  </a:srgbClr>
                </a:gs>
                <a:gs pos="16000">
                  <a:srgbClr val="35742A">
                    <a:alpha val="9411"/>
                  </a:srgbClr>
                </a:gs>
                <a:gs pos="85000">
                  <a:srgbClr val="CC9900">
                    <a:alpha val="9411"/>
                  </a:srgbClr>
                </a:gs>
                <a:gs pos="100000">
                  <a:srgbClr val="FFFFFF">
                    <a:alpha val="9411"/>
                  </a:srgbClr>
                </a:gs>
              </a:gsLst>
              <a:lin ang="120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"/>
            <p:cNvSpPr/>
            <p:nvPr/>
          </p:nvSpPr>
          <p:spPr>
            <a:xfrm flipH="1">
              <a:off x="305" y="-5977"/>
              <a:ext cx="6238675" cy="6858001"/>
            </a:xfrm>
            <a:custGeom>
              <a:avLst/>
              <a:gdLst/>
              <a:ahLst/>
              <a:cxnLst/>
              <a:rect l="l" t="t" r="r" b="b"/>
              <a:pathLst>
                <a:path w="6264586" h="6858001" extrusionOk="0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411"/>
                  </a:srgbClr>
                </a:gs>
                <a:gs pos="2000">
                  <a:srgbClr val="FFFFFF">
                    <a:alpha val="9411"/>
                  </a:srgbClr>
                </a:gs>
                <a:gs pos="16000">
                  <a:srgbClr val="35742A">
                    <a:alpha val="9411"/>
                  </a:srgbClr>
                </a:gs>
                <a:gs pos="85000">
                  <a:srgbClr val="CC9900">
                    <a:alpha val="9411"/>
                  </a:srgbClr>
                </a:gs>
                <a:gs pos="100000">
                  <a:srgbClr val="FFFFFF">
                    <a:alpha val="9411"/>
                  </a:srgbClr>
                </a:gs>
              </a:gsLst>
              <a:lin ang="120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" name="Google Shape;111;p1"/>
          <p:cNvSpPr txBox="1"/>
          <p:nvPr/>
        </p:nvSpPr>
        <p:spPr>
          <a:xfrm>
            <a:off x="4943000" y="4267829"/>
            <a:ext cx="3604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lvl="0">
              <a:buSzPct val="100000"/>
            </a:pPr>
            <a:r>
              <a:rPr lang="en-US" sz="3200" b="1">
                <a:solidFill>
                  <a:srgbClr val="006633"/>
                </a:solidFill>
              </a:rPr>
              <a:t>INTRODUCCIÓN</a:t>
            </a:r>
            <a:endParaRPr sz="5000" b="1" i="0" u="none" strike="noStrike" cap="none" dirty="0">
              <a:solidFill>
                <a:srgbClr val="00663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0fe3034fed_1_26"/>
          <p:cNvSpPr txBox="1">
            <a:spLocks noGrp="1"/>
          </p:cNvSpPr>
          <p:nvPr>
            <p:ph type="body" idx="1"/>
          </p:nvPr>
        </p:nvSpPr>
        <p:spPr>
          <a:xfrm>
            <a:off x="467400" y="1165275"/>
            <a:ext cx="5471400" cy="32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6925" rIns="0" bIns="0" anchor="t" anchorCtr="0">
            <a:spAutoFit/>
          </a:bodyPr>
          <a:lstStyle/>
          <a:p>
            <a:pPr marL="0" marR="12700" lvl="0" indent="0" algn="l" rtl="0">
              <a:lnSpc>
                <a:spcPct val="11875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b="1"/>
              <a:t>Roberto Ponce López: </a:t>
            </a:r>
            <a:r>
              <a:rPr lang="en-US" sz="1700"/>
              <a:t>Profesor y colaborador del área de </a:t>
            </a:r>
            <a:r>
              <a:rPr lang="en-US" sz="1700" b="1"/>
              <a:t>Urbanismo Ciudadano</a:t>
            </a:r>
            <a:r>
              <a:rPr lang="en-US" sz="1700"/>
              <a:t> en el Tecnológico de Monterrey.</a:t>
            </a:r>
            <a:endParaRPr sz="1700"/>
          </a:p>
          <a:p>
            <a:pPr marL="0" marR="12700" lvl="0" indent="0" algn="l" rtl="0">
              <a:lnSpc>
                <a:spcPct val="11875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700"/>
              <a:t>Las políticas públicas de las ciudades, específicamente la interacción entre transporte, usos de suelo y pobreza, son una de las áreas de interés de Roberto Ponce López. Otra son los sistemas de información urbanos; es decir, la utilización de inteligencia artificial y grandes bases de datos para trazar escenarios de futuro en las ciudades.</a:t>
            </a:r>
            <a:endParaRPr sz="1700" b="1"/>
          </a:p>
        </p:txBody>
      </p:sp>
      <p:sp>
        <p:nvSpPr>
          <p:cNvPr id="424" name="Google Shape;424;g30fe3034fed_1_26"/>
          <p:cNvSpPr/>
          <p:nvPr/>
        </p:nvSpPr>
        <p:spPr>
          <a:xfrm>
            <a:off x="5147318" y="6699395"/>
            <a:ext cx="85604" cy="60425"/>
          </a:xfrm>
          <a:custGeom>
            <a:avLst/>
            <a:gdLst/>
            <a:ahLst/>
            <a:cxnLst/>
            <a:rect l="l" t="t" r="r" b="b"/>
            <a:pathLst>
              <a:path w="43180" h="30479" extrusionOk="0">
                <a:moveTo>
                  <a:pt x="0" y="30366"/>
                </a:moveTo>
                <a:lnTo>
                  <a:pt x="43019" y="30366"/>
                </a:lnTo>
                <a:lnTo>
                  <a:pt x="43019" y="0"/>
                </a:lnTo>
                <a:lnTo>
                  <a:pt x="0" y="0"/>
                </a:lnTo>
                <a:lnTo>
                  <a:pt x="0" y="30366"/>
                </a:lnTo>
                <a:close/>
              </a:path>
            </a:pathLst>
          </a:custGeom>
          <a:noFill/>
          <a:ln w="9525" cap="flat" cmpd="sng">
            <a:solidFill>
              <a:srgbClr val="ADAD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g30fe3034fed_1_26"/>
          <p:cNvSpPr/>
          <p:nvPr/>
        </p:nvSpPr>
        <p:spPr>
          <a:xfrm>
            <a:off x="4989400" y="6691545"/>
            <a:ext cx="50356" cy="75533"/>
          </a:xfrm>
          <a:custGeom>
            <a:avLst/>
            <a:gdLst/>
            <a:ahLst/>
            <a:cxnLst/>
            <a:rect l="l" t="t" r="r" b="b"/>
            <a:pathLst>
              <a:path w="25400" h="38100" extrusionOk="0">
                <a:moveTo>
                  <a:pt x="25400" y="0"/>
                </a:moveTo>
                <a:lnTo>
                  <a:pt x="0" y="19050"/>
                </a:lnTo>
                <a:lnTo>
                  <a:pt x="25400" y="38100"/>
                </a:lnTo>
                <a:lnTo>
                  <a:pt x="25400" y="0"/>
                </a:lnTo>
                <a:close/>
              </a:path>
            </a:pathLst>
          </a:custGeom>
          <a:solidFill>
            <a:srgbClr val="D6D6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g30fe3034fed_1_26"/>
          <p:cNvSpPr/>
          <p:nvPr/>
        </p:nvSpPr>
        <p:spPr>
          <a:xfrm>
            <a:off x="5342065" y="6691545"/>
            <a:ext cx="50356" cy="75533"/>
          </a:xfrm>
          <a:custGeom>
            <a:avLst/>
            <a:gdLst/>
            <a:ahLst/>
            <a:cxnLst/>
            <a:rect l="l" t="t" r="r" b="b"/>
            <a:pathLst>
              <a:path w="25400" h="38100" extrusionOk="0">
                <a:moveTo>
                  <a:pt x="0" y="0"/>
                </a:moveTo>
                <a:lnTo>
                  <a:pt x="0" y="38100"/>
                </a:lnTo>
                <a:lnTo>
                  <a:pt x="2540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D6D6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7" name="Google Shape;427;g30fe3034fed_1_26"/>
          <p:cNvGrpSpPr/>
          <p:nvPr/>
        </p:nvGrpSpPr>
        <p:grpSpPr>
          <a:xfrm>
            <a:off x="5535831" y="6679148"/>
            <a:ext cx="403047" cy="100670"/>
            <a:chOff x="2790939" y="3370401"/>
            <a:chExt cx="203200" cy="50800"/>
          </a:xfrm>
        </p:grpSpPr>
        <p:sp>
          <p:nvSpPr>
            <p:cNvPr id="428" name="Google Shape;428;g30fe3034fed_1_26"/>
            <p:cNvSpPr/>
            <p:nvPr/>
          </p:nvSpPr>
          <p:spPr>
            <a:xfrm>
              <a:off x="2854108" y="3370401"/>
              <a:ext cx="64135" cy="50800"/>
            </a:xfrm>
            <a:custGeom>
              <a:avLst/>
              <a:gdLst/>
              <a:ahLst/>
              <a:cxnLst/>
              <a:rect l="l" t="t" r="r" b="b"/>
              <a:pathLst>
                <a:path w="64135" h="50800" extrusionOk="0">
                  <a:moveTo>
                    <a:pt x="0" y="50800"/>
                  </a:moveTo>
                  <a:lnTo>
                    <a:pt x="43019" y="50800"/>
                  </a:lnTo>
                  <a:lnTo>
                    <a:pt x="43019" y="20434"/>
                  </a:lnTo>
                  <a:lnTo>
                    <a:pt x="0" y="20434"/>
                  </a:lnTo>
                  <a:lnTo>
                    <a:pt x="0" y="50800"/>
                  </a:lnTo>
                  <a:close/>
                </a:path>
                <a:path w="64135" h="50800" extrusionOk="0">
                  <a:moveTo>
                    <a:pt x="10491" y="20320"/>
                  </a:moveTo>
                  <a:lnTo>
                    <a:pt x="10491" y="10160"/>
                  </a:lnTo>
                  <a:lnTo>
                    <a:pt x="53672" y="10160"/>
                  </a:lnTo>
                  <a:lnTo>
                    <a:pt x="53672" y="40640"/>
                  </a:lnTo>
                  <a:lnTo>
                    <a:pt x="43512" y="40640"/>
                  </a:lnTo>
                </a:path>
                <a:path w="64135" h="50800" extrusionOk="0">
                  <a:moveTo>
                    <a:pt x="20652" y="10160"/>
                  </a:moveTo>
                  <a:lnTo>
                    <a:pt x="20652" y="0"/>
                  </a:lnTo>
                  <a:lnTo>
                    <a:pt x="63832" y="0"/>
                  </a:lnTo>
                  <a:lnTo>
                    <a:pt x="63832" y="30480"/>
                  </a:lnTo>
                  <a:lnTo>
                    <a:pt x="53672" y="3048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g30fe3034fed_1_26"/>
            <p:cNvSpPr/>
            <p:nvPr/>
          </p:nvSpPr>
          <p:spPr>
            <a:xfrm>
              <a:off x="2790939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0" name="Google Shape;430;g30fe3034fed_1_26"/>
          <p:cNvGrpSpPr/>
          <p:nvPr/>
        </p:nvGrpSpPr>
        <p:grpSpPr>
          <a:xfrm>
            <a:off x="6082211" y="6679148"/>
            <a:ext cx="403047" cy="100670"/>
            <a:chOff x="3066402" y="3370401"/>
            <a:chExt cx="203200" cy="50800"/>
          </a:xfrm>
        </p:grpSpPr>
        <p:sp>
          <p:nvSpPr>
            <p:cNvPr id="431" name="Google Shape;431;g30fe3034fed_1_26"/>
            <p:cNvSpPr/>
            <p:nvPr/>
          </p:nvSpPr>
          <p:spPr>
            <a:xfrm>
              <a:off x="3155303" y="3383101"/>
              <a:ext cx="38100" cy="0"/>
            </a:xfrm>
            <a:custGeom>
              <a:avLst/>
              <a:gdLst/>
              <a:ahLst/>
              <a:cxnLst/>
              <a:rect l="l" t="t" r="r" b="b"/>
              <a:pathLst>
                <a:path w="38100" h="120000" extrusionOk="0">
                  <a:moveTo>
                    <a:pt x="0" y="0"/>
                  </a:moveTo>
                  <a:lnTo>
                    <a:pt x="38100" y="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g30fe3034fed_1_26"/>
            <p:cNvSpPr/>
            <p:nvPr/>
          </p:nvSpPr>
          <p:spPr>
            <a:xfrm>
              <a:off x="3066402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g30fe3034fed_1_26"/>
            <p:cNvSpPr/>
            <p:nvPr/>
          </p:nvSpPr>
          <p:spPr>
            <a:xfrm>
              <a:off x="3142603" y="337040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50800" extrusionOk="0">
                  <a:moveTo>
                    <a:pt x="12700" y="25400"/>
                  </a:moveTo>
                  <a:lnTo>
                    <a:pt x="50800" y="25400"/>
                  </a:lnTo>
                </a:path>
                <a:path w="50800" h="50800" extrusionOk="0">
                  <a:moveTo>
                    <a:pt x="0" y="38100"/>
                  </a:moveTo>
                  <a:lnTo>
                    <a:pt x="38100" y="38100"/>
                  </a:lnTo>
                </a:path>
                <a:path w="50800" h="50800" extrusionOk="0">
                  <a:moveTo>
                    <a:pt x="12700" y="50800"/>
                  </a:moveTo>
                  <a:lnTo>
                    <a:pt x="50800" y="50800"/>
                  </a:lnTo>
                </a:path>
              </a:pathLst>
            </a:custGeom>
            <a:noFill/>
            <a:ln w="9525" cap="flat" cmpd="sng">
              <a:solidFill>
                <a:srgbClr val="D6D6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4" name="Google Shape;434;g30fe3034fed_1_26"/>
          <p:cNvGrpSpPr/>
          <p:nvPr/>
        </p:nvGrpSpPr>
        <p:grpSpPr>
          <a:xfrm>
            <a:off x="6628566" y="6679147"/>
            <a:ext cx="403047" cy="100672"/>
            <a:chOff x="3341852" y="3370401"/>
            <a:chExt cx="203200" cy="50801"/>
          </a:xfrm>
        </p:grpSpPr>
        <p:sp>
          <p:nvSpPr>
            <p:cNvPr id="435" name="Google Shape;435;g30fe3034fed_1_26"/>
            <p:cNvSpPr/>
            <p:nvPr/>
          </p:nvSpPr>
          <p:spPr>
            <a:xfrm>
              <a:off x="3418053" y="3370401"/>
              <a:ext cx="50800" cy="25400"/>
            </a:xfrm>
            <a:custGeom>
              <a:avLst/>
              <a:gdLst/>
              <a:ahLst/>
              <a:cxnLst/>
              <a:rect l="l" t="t" r="r" b="b"/>
              <a:pathLst>
                <a:path w="50800" h="254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25400" extrusionOk="0">
                  <a:moveTo>
                    <a:pt x="12700" y="12700"/>
                  </a:moveTo>
                  <a:lnTo>
                    <a:pt x="50800" y="12700"/>
                  </a:lnTo>
                </a:path>
                <a:path w="50800" h="25400" extrusionOk="0">
                  <a:moveTo>
                    <a:pt x="12700" y="25400"/>
                  </a:moveTo>
                  <a:lnTo>
                    <a:pt x="50800" y="2540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g30fe3034fed_1_26"/>
            <p:cNvSpPr/>
            <p:nvPr/>
          </p:nvSpPr>
          <p:spPr>
            <a:xfrm>
              <a:off x="3341852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g30fe3034fed_1_26"/>
            <p:cNvSpPr/>
            <p:nvPr/>
          </p:nvSpPr>
          <p:spPr>
            <a:xfrm>
              <a:off x="3418053" y="3408502"/>
              <a:ext cx="50800" cy="12700"/>
            </a:xfrm>
            <a:custGeom>
              <a:avLst/>
              <a:gdLst/>
              <a:ahLst/>
              <a:cxnLst/>
              <a:rect l="l" t="t" r="r" b="b"/>
              <a:pathLst>
                <a:path w="50800" h="127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12700" extrusionOk="0">
                  <a:moveTo>
                    <a:pt x="12700" y="12700"/>
                  </a:moveTo>
                  <a:lnTo>
                    <a:pt x="50800" y="12700"/>
                  </a:lnTo>
                </a:path>
              </a:pathLst>
            </a:custGeom>
            <a:noFill/>
            <a:ln w="9525" cap="flat" cmpd="sng">
              <a:solidFill>
                <a:srgbClr val="D6D6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8" name="Google Shape;438;g30fe3034fed_1_26"/>
          <p:cNvSpPr/>
          <p:nvPr/>
        </p:nvSpPr>
        <p:spPr>
          <a:xfrm>
            <a:off x="7325982" y="6678960"/>
            <a:ext cx="100711" cy="100711"/>
          </a:xfrm>
          <a:custGeom>
            <a:avLst/>
            <a:gdLst/>
            <a:ahLst/>
            <a:cxnLst/>
            <a:rect l="l" t="t" r="r" b="b"/>
            <a:pathLst>
              <a:path w="50800" h="50800" extrusionOk="0">
                <a:moveTo>
                  <a:pt x="0" y="0"/>
                </a:moveTo>
                <a:lnTo>
                  <a:pt x="38100" y="0"/>
                </a:lnTo>
              </a:path>
              <a:path w="50800" h="50800" extrusionOk="0">
                <a:moveTo>
                  <a:pt x="12700" y="12700"/>
                </a:moveTo>
                <a:lnTo>
                  <a:pt x="50800" y="12700"/>
                </a:lnTo>
              </a:path>
              <a:path w="50800" h="50800" extrusionOk="0">
                <a:moveTo>
                  <a:pt x="12700" y="25400"/>
                </a:moveTo>
                <a:lnTo>
                  <a:pt x="50800" y="25400"/>
                </a:lnTo>
              </a:path>
              <a:path w="50800" h="50800" extrusionOk="0">
                <a:moveTo>
                  <a:pt x="0" y="38100"/>
                </a:moveTo>
                <a:lnTo>
                  <a:pt x="38100" y="38100"/>
                </a:lnTo>
              </a:path>
              <a:path w="50800" h="50800" extrusionOk="0">
                <a:moveTo>
                  <a:pt x="12700" y="50800"/>
                </a:moveTo>
                <a:lnTo>
                  <a:pt x="50800" y="50800"/>
                </a:lnTo>
              </a:path>
            </a:pathLst>
          </a:custGeom>
          <a:noFill/>
          <a:ln w="9525" cap="flat" cmpd="sng">
            <a:solidFill>
              <a:srgbClr val="ADAD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9" name="Google Shape;439;g30fe3034fed_1_26"/>
          <p:cNvGrpSpPr/>
          <p:nvPr/>
        </p:nvGrpSpPr>
        <p:grpSpPr>
          <a:xfrm>
            <a:off x="7691076" y="6679147"/>
            <a:ext cx="463502" cy="100672"/>
            <a:chOff x="3877525" y="3370401"/>
            <a:chExt cx="233679" cy="50801"/>
          </a:xfrm>
        </p:grpSpPr>
        <p:sp>
          <p:nvSpPr>
            <p:cNvPr id="440" name="Google Shape;440;g30fe3034fed_1_26"/>
            <p:cNvSpPr/>
            <p:nvPr/>
          </p:nvSpPr>
          <p:spPr>
            <a:xfrm>
              <a:off x="3999446" y="3400882"/>
              <a:ext cx="20320" cy="20320"/>
            </a:xfrm>
            <a:custGeom>
              <a:avLst/>
              <a:gdLst/>
              <a:ahLst/>
              <a:cxnLst/>
              <a:rect l="l" t="t" r="r" b="b"/>
              <a:pathLst>
                <a:path w="20320" h="20320" extrusionOk="0">
                  <a:moveTo>
                    <a:pt x="0" y="0"/>
                  </a:moveTo>
                  <a:lnTo>
                    <a:pt x="20320" y="2032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g30fe3034fed_1_26"/>
            <p:cNvSpPr/>
            <p:nvPr/>
          </p:nvSpPr>
          <p:spPr>
            <a:xfrm>
              <a:off x="3972383" y="3374387"/>
              <a:ext cx="30479" cy="30479"/>
            </a:xfrm>
            <a:custGeom>
              <a:avLst/>
              <a:gdLst/>
              <a:ahLst/>
              <a:cxnLst/>
              <a:rect l="l" t="t" r="r" b="b"/>
              <a:pathLst>
                <a:path w="30479" h="30479" extrusionOk="0">
                  <a:moveTo>
                    <a:pt x="30366" y="15183"/>
                  </a:moveTo>
                  <a:lnTo>
                    <a:pt x="30366" y="6797"/>
                  </a:lnTo>
                  <a:lnTo>
                    <a:pt x="23568" y="0"/>
                  </a:lnTo>
                  <a:lnTo>
                    <a:pt x="15183" y="0"/>
                  </a:lnTo>
                  <a:lnTo>
                    <a:pt x="6797" y="0"/>
                  </a:lnTo>
                  <a:lnTo>
                    <a:pt x="0" y="6797"/>
                  </a:lnTo>
                  <a:lnTo>
                    <a:pt x="0" y="15183"/>
                  </a:lnTo>
                  <a:lnTo>
                    <a:pt x="0" y="23568"/>
                  </a:lnTo>
                  <a:lnTo>
                    <a:pt x="6797" y="30366"/>
                  </a:lnTo>
                  <a:lnTo>
                    <a:pt x="15183" y="30366"/>
                  </a:lnTo>
                  <a:lnTo>
                    <a:pt x="23568" y="30366"/>
                  </a:lnTo>
                  <a:lnTo>
                    <a:pt x="30366" y="23568"/>
                  </a:lnTo>
                  <a:lnTo>
                    <a:pt x="30366" y="15183"/>
                  </a:lnTo>
                  <a:close/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g30fe3034fed_1_26"/>
            <p:cNvSpPr/>
            <p:nvPr/>
          </p:nvSpPr>
          <p:spPr>
            <a:xfrm>
              <a:off x="3877525" y="3370401"/>
              <a:ext cx="233679" cy="50800"/>
            </a:xfrm>
            <a:custGeom>
              <a:avLst/>
              <a:gdLst/>
              <a:ahLst/>
              <a:cxnLst/>
              <a:rect l="l" t="t" r="r" b="b"/>
              <a:pathLst>
                <a:path w="233679" h="50800" extrusionOk="0">
                  <a:moveTo>
                    <a:pt x="40640" y="50800"/>
                  </a:moveTo>
                  <a:lnTo>
                    <a:pt x="50400" y="48796"/>
                  </a:lnTo>
                  <a:lnTo>
                    <a:pt x="58488" y="43339"/>
                  </a:lnTo>
                  <a:lnTo>
                    <a:pt x="64002" y="35262"/>
                  </a:lnTo>
                  <a:lnTo>
                    <a:pt x="66040" y="25400"/>
                  </a:lnTo>
                  <a:lnTo>
                    <a:pt x="64036" y="15537"/>
                  </a:lnTo>
                  <a:lnTo>
                    <a:pt x="58579" y="7461"/>
                  </a:lnTo>
                  <a:lnTo>
                    <a:pt x="50502" y="2004"/>
                  </a:lnTo>
                  <a:lnTo>
                    <a:pt x="40640" y="0"/>
                  </a:lnTo>
                  <a:lnTo>
                    <a:pt x="30778" y="2004"/>
                  </a:lnTo>
                  <a:lnTo>
                    <a:pt x="22701" y="7461"/>
                  </a:lnTo>
                  <a:lnTo>
                    <a:pt x="17244" y="15537"/>
                  </a:lnTo>
                  <a:lnTo>
                    <a:pt x="15240" y="25400"/>
                  </a:lnTo>
                </a:path>
                <a:path w="233679" h="50800" extrusionOk="0">
                  <a:moveTo>
                    <a:pt x="30480" y="17780"/>
                  </a:moveTo>
                  <a:lnTo>
                    <a:pt x="15240" y="30480"/>
                  </a:lnTo>
                  <a:lnTo>
                    <a:pt x="0" y="17780"/>
                  </a:lnTo>
                </a:path>
                <a:path w="233679" h="50800" extrusionOk="0">
                  <a:moveTo>
                    <a:pt x="193042" y="50800"/>
                  </a:moveTo>
                  <a:lnTo>
                    <a:pt x="183179" y="48796"/>
                  </a:lnTo>
                  <a:lnTo>
                    <a:pt x="175103" y="43339"/>
                  </a:lnTo>
                  <a:lnTo>
                    <a:pt x="169646" y="35262"/>
                  </a:lnTo>
                  <a:lnTo>
                    <a:pt x="167642" y="25400"/>
                  </a:lnTo>
                  <a:lnTo>
                    <a:pt x="169646" y="15537"/>
                  </a:lnTo>
                  <a:lnTo>
                    <a:pt x="175103" y="7461"/>
                  </a:lnTo>
                  <a:lnTo>
                    <a:pt x="183179" y="2004"/>
                  </a:lnTo>
                  <a:lnTo>
                    <a:pt x="193042" y="0"/>
                  </a:lnTo>
                  <a:lnTo>
                    <a:pt x="202904" y="2004"/>
                  </a:lnTo>
                  <a:lnTo>
                    <a:pt x="210981" y="7461"/>
                  </a:lnTo>
                  <a:lnTo>
                    <a:pt x="216438" y="15537"/>
                  </a:lnTo>
                  <a:lnTo>
                    <a:pt x="218442" y="25400"/>
                  </a:lnTo>
                </a:path>
                <a:path w="233679" h="50800" extrusionOk="0">
                  <a:moveTo>
                    <a:pt x="233682" y="17780"/>
                  </a:moveTo>
                  <a:lnTo>
                    <a:pt x="218442" y="30480"/>
                  </a:lnTo>
                  <a:lnTo>
                    <a:pt x="203202" y="1778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3" name="Google Shape;443;g30fe3034fed_1_26"/>
          <p:cNvSpPr txBox="1">
            <a:spLocks noGrp="1"/>
          </p:cNvSpPr>
          <p:nvPr>
            <p:ph type="sldNum" idx="12"/>
          </p:nvPr>
        </p:nvSpPr>
        <p:spPr>
          <a:xfrm>
            <a:off x="8857210" y="6694304"/>
            <a:ext cx="308700" cy="3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6200" lvl="0" indent="0" algn="r" rtl="0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10</a:t>
            </a:fld>
            <a:r>
              <a:rPr lang="en-US"/>
              <a:t>/8</a:t>
            </a:r>
            <a:endParaRPr sz="2400" b="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444" name="Google Shape;444;g30fe3034fed_1_26"/>
          <p:cNvSpPr txBox="1"/>
          <p:nvPr/>
        </p:nvSpPr>
        <p:spPr>
          <a:xfrm>
            <a:off x="361425" y="238000"/>
            <a:ext cx="81198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en-US" sz="4200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Training partner</a:t>
            </a:r>
            <a:endParaRPr sz="4200" b="0" i="0" u="none" strike="noStrike" cap="none">
              <a:solidFill>
                <a:schemeClr val="dk2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445" name="Google Shape;445;g30fe3034fed_1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1200" y="1221700"/>
            <a:ext cx="2900399" cy="366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f05de8476b_0_362"/>
          <p:cNvSpPr/>
          <p:nvPr/>
        </p:nvSpPr>
        <p:spPr>
          <a:xfrm>
            <a:off x="0" y="-1"/>
            <a:ext cx="9143700" cy="685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g2f05de8476b_0_362"/>
          <p:cNvSpPr/>
          <p:nvPr/>
        </p:nvSpPr>
        <p:spPr>
          <a:xfrm>
            <a:off x="228" y="0"/>
            <a:ext cx="91437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g2f05de8476b_0_362"/>
          <p:cNvSpPr txBox="1">
            <a:spLocks noGrp="1"/>
          </p:cNvSpPr>
          <p:nvPr>
            <p:ph type="subTitle" idx="1"/>
          </p:nvPr>
        </p:nvSpPr>
        <p:spPr>
          <a:xfrm>
            <a:off x="3361675" y="302600"/>
            <a:ext cx="5782200" cy="3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US" sz="3000" b="1" dirty="0">
                <a:solidFill>
                  <a:schemeClr val="dk2"/>
                </a:solidFill>
              </a:rPr>
              <a:t>TC2008B </a:t>
            </a:r>
            <a:r>
              <a:rPr lang="es-MX" sz="3000" b="1" dirty="0">
                <a:solidFill>
                  <a:schemeClr val="dk2"/>
                </a:solidFill>
              </a:rPr>
              <a:t>Modelación de Sistemas Multiagentes con Gráficos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 sz="3383" b="1"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66"/>
              </a:spcBef>
              <a:spcAft>
                <a:spcPts val="0"/>
              </a:spcAft>
              <a:buSzPts val="585"/>
              <a:buNone/>
            </a:pPr>
            <a:endParaRPr sz="900" dirty="0">
              <a:solidFill>
                <a:schemeClr val="dk2"/>
              </a:solidFill>
            </a:endParaRPr>
          </a:p>
        </p:txBody>
      </p:sp>
      <p:pic>
        <p:nvPicPr>
          <p:cNvPr id="453" name="Google Shape;453;g2f05de8476b_0_362" descr="A blue circle with white flame in the middl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5352" y="2371869"/>
            <a:ext cx="3106320" cy="3031658"/>
          </a:xfrm>
          <a:custGeom>
            <a:avLst/>
            <a:gdLst/>
            <a:ahLst/>
            <a:cxnLst/>
            <a:rect l="l" t="t" r="r" b="b"/>
            <a:pathLst>
              <a:path w="4141760" h="4377846" extrusionOk="0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  <a:noFill/>
          <a:ln>
            <a:noFill/>
          </a:ln>
        </p:spPr>
      </p:pic>
      <p:grpSp>
        <p:nvGrpSpPr>
          <p:cNvPr id="454" name="Google Shape;454;g2f05de8476b_0_362"/>
          <p:cNvGrpSpPr/>
          <p:nvPr/>
        </p:nvGrpSpPr>
        <p:grpSpPr>
          <a:xfrm>
            <a:off x="-7315" y="-5977"/>
            <a:ext cx="4683132" cy="6863979"/>
            <a:chOff x="-5196" y="-5977"/>
            <a:chExt cx="6244176" cy="6863979"/>
          </a:xfrm>
        </p:grpSpPr>
        <p:sp>
          <p:nvSpPr>
            <p:cNvPr id="455" name="Google Shape;455;g2f05de8476b_0_362"/>
            <p:cNvSpPr/>
            <p:nvPr/>
          </p:nvSpPr>
          <p:spPr>
            <a:xfrm flipH="1">
              <a:off x="305" y="34854"/>
              <a:ext cx="6028697" cy="6817170"/>
            </a:xfrm>
            <a:custGeom>
              <a:avLst/>
              <a:gdLst/>
              <a:ahLst/>
              <a:cxnLst/>
              <a:rect l="l" t="t" r="r" b="b"/>
              <a:pathLst>
                <a:path w="6028697" h="6817170" extrusionOk="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411"/>
                  </a:srgbClr>
                </a:gs>
                <a:gs pos="2000">
                  <a:srgbClr val="FFFFFF">
                    <a:alpha val="9411"/>
                  </a:srgbClr>
                </a:gs>
                <a:gs pos="16000">
                  <a:srgbClr val="35742A">
                    <a:alpha val="9411"/>
                  </a:srgbClr>
                </a:gs>
                <a:gs pos="85000">
                  <a:srgbClr val="CC9900">
                    <a:alpha val="9411"/>
                  </a:srgbClr>
                </a:gs>
                <a:gs pos="100000">
                  <a:srgbClr val="FFFFFF">
                    <a:alpha val="9411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g2f05de8476b_0_362"/>
            <p:cNvSpPr/>
            <p:nvPr/>
          </p:nvSpPr>
          <p:spPr>
            <a:xfrm flipH="1">
              <a:off x="-5196" y="1"/>
              <a:ext cx="6170617" cy="6858001"/>
            </a:xfrm>
            <a:custGeom>
              <a:avLst/>
              <a:gdLst/>
              <a:ahLst/>
              <a:cxnLst/>
              <a:rect l="l" t="t" r="r" b="b"/>
              <a:pathLst>
                <a:path w="6264586" h="6858001" extrusionOk="0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411"/>
                  </a:srgbClr>
                </a:gs>
                <a:gs pos="2000">
                  <a:srgbClr val="FFFFFF">
                    <a:alpha val="9411"/>
                  </a:srgbClr>
                </a:gs>
                <a:gs pos="16000">
                  <a:srgbClr val="35742A">
                    <a:alpha val="9411"/>
                  </a:srgbClr>
                </a:gs>
                <a:gs pos="85000">
                  <a:srgbClr val="CC9900">
                    <a:alpha val="9411"/>
                  </a:srgbClr>
                </a:gs>
                <a:gs pos="100000">
                  <a:srgbClr val="FFFFFF">
                    <a:alpha val="9411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g2f05de8476b_0_362"/>
            <p:cNvSpPr/>
            <p:nvPr/>
          </p:nvSpPr>
          <p:spPr>
            <a:xfrm flipH="1">
              <a:off x="5717" y="-5977"/>
              <a:ext cx="6233263" cy="6858001"/>
            </a:xfrm>
            <a:custGeom>
              <a:avLst/>
              <a:gdLst/>
              <a:ahLst/>
              <a:cxnLst/>
              <a:rect l="l" t="t" r="r" b="b"/>
              <a:pathLst>
                <a:path w="6264586" h="6858001" extrusionOk="0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9411"/>
                  </a:srgbClr>
                </a:gs>
                <a:gs pos="2000">
                  <a:srgbClr val="FFFFFF">
                    <a:alpha val="9411"/>
                  </a:srgbClr>
                </a:gs>
                <a:gs pos="16000">
                  <a:srgbClr val="35742A">
                    <a:alpha val="9411"/>
                  </a:srgbClr>
                </a:gs>
                <a:gs pos="85000">
                  <a:srgbClr val="CC9900">
                    <a:alpha val="9411"/>
                  </a:srgbClr>
                </a:gs>
                <a:gs pos="100000">
                  <a:srgbClr val="FFFFFF">
                    <a:alpha val="9411"/>
                  </a:srgbClr>
                </a:gs>
              </a:gsLst>
              <a:lin ang="12000143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8" name="Google Shape;458;g2f05de8476b_0_362"/>
          <p:cNvSpPr txBox="1"/>
          <p:nvPr/>
        </p:nvSpPr>
        <p:spPr>
          <a:xfrm>
            <a:off x="4875130" y="4294113"/>
            <a:ext cx="3945648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55000" lnSpcReduction="20000"/>
          </a:bodyPr>
          <a:lstStyle/>
          <a:p>
            <a:pPr lvl="0">
              <a:buSzPct val="100000"/>
            </a:pPr>
            <a:r>
              <a:rPr lang="en-US" sz="3200" b="1">
                <a:solidFill>
                  <a:srgbClr val="006633"/>
                </a:solidFill>
              </a:rPr>
              <a:t>INTRODUCCIÓN A LOS AGENTES</a:t>
            </a:r>
            <a:endParaRPr sz="5000" b="1" i="0" u="none" strike="noStrike" cap="none" dirty="0">
              <a:solidFill>
                <a:srgbClr val="00663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da54e70ba8_22_0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Overview</a:t>
            </a:r>
            <a:endParaRPr dirty="0"/>
          </a:p>
        </p:txBody>
      </p:sp>
      <p:sp>
        <p:nvSpPr>
          <p:cNvPr id="464" name="Google Shape;464;g2da54e70ba8_22_0"/>
          <p:cNvSpPr txBox="1">
            <a:spLocks noGrp="1"/>
          </p:cNvSpPr>
          <p:nvPr>
            <p:ph type="body" idx="1"/>
          </p:nvPr>
        </p:nvSpPr>
        <p:spPr>
          <a:xfrm>
            <a:off x="457200" y="1009650"/>
            <a:ext cx="8229600" cy="53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98450">
              <a:spcBef>
                <a:spcPts val="0"/>
              </a:spcBef>
              <a:buSzPts val="1250"/>
            </a:pPr>
            <a:r>
              <a:rPr lang="es-MX" sz="2300" dirty="0"/>
              <a:t>Cinco tendencias actuales han marcado la historia de la informática</a:t>
            </a:r>
            <a:r>
              <a:rPr lang="en-US" sz="2300" dirty="0"/>
              <a:t>:</a:t>
            </a:r>
            <a:endParaRPr sz="2300" dirty="0"/>
          </a:p>
          <a:p>
            <a:pPr marL="669925" lvl="1" indent="-300036">
              <a:spcBef>
                <a:spcPts val="520"/>
              </a:spcBef>
              <a:buSzPts val="1160"/>
            </a:pPr>
            <a:r>
              <a:rPr lang="en-US" sz="2300" b="1" i="1" dirty="0" err="1">
                <a:solidFill>
                  <a:srgbClr val="003399"/>
                </a:solidFill>
              </a:rPr>
              <a:t>ubicuidad</a:t>
            </a:r>
            <a:r>
              <a:rPr lang="en-US" sz="2300" b="1" dirty="0"/>
              <a:t>: </a:t>
            </a:r>
            <a:r>
              <a:rPr lang="es-MX" sz="1900" dirty="0"/>
              <a:t>La reducción de costos provocó la introducción de dispositivos que alguna vez habrían sido muy costosos</a:t>
            </a:r>
            <a:r>
              <a:rPr lang="en-US" sz="1900" dirty="0"/>
              <a:t>.</a:t>
            </a:r>
          </a:p>
          <a:p>
            <a:pPr marL="669925" lvl="1" indent="-300036">
              <a:spcBef>
                <a:spcPts val="520"/>
              </a:spcBef>
              <a:buSzPts val="1160"/>
            </a:pPr>
            <a:r>
              <a:rPr lang="es-MX" sz="2300" b="1" i="1" dirty="0">
                <a:solidFill>
                  <a:srgbClr val="003399"/>
                </a:solidFill>
              </a:rPr>
              <a:t>Interconexión</a:t>
            </a:r>
            <a:r>
              <a:rPr lang="es-MX" sz="2300" b="1" dirty="0"/>
              <a:t>:</a:t>
            </a:r>
            <a:r>
              <a:rPr lang="es-MX" sz="2300" dirty="0"/>
              <a:t> </a:t>
            </a:r>
            <a:r>
              <a:rPr lang="es-MX" sz="1900" dirty="0"/>
              <a:t>Los sistemas ya no están solos, sino que conectados en red en grandes sistemas distribuidos, la computación es un proceso interactivo. Además, la comunicación es progresivamente más barata.</a:t>
            </a:r>
          </a:p>
          <a:p>
            <a:pPr marL="669925" lvl="1" indent="-300036">
              <a:spcBef>
                <a:spcPts val="520"/>
              </a:spcBef>
              <a:buSzPts val="1160"/>
            </a:pPr>
            <a:r>
              <a:rPr lang="es-MX" sz="2300" b="1" i="1" dirty="0">
                <a:solidFill>
                  <a:srgbClr val="003399"/>
                </a:solidFill>
              </a:rPr>
              <a:t>inteligencia</a:t>
            </a:r>
            <a:r>
              <a:rPr lang="es-MX" sz="2300" b="1" dirty="0"/>
              <a:t>: </a:t>
            </a:r>
            <a:r>
              <a:rPr lang="es-MX" sz="1900" dirty="0"/>
              <a:t>Las tareas complejas se automatizan y delegan cada vez más a las computadoras.</a:t>
            </a:r>
          </a:p>
          <a:p>
            <a:pPr marL="669925" lvl="1" indent="-300036">
              <a:spcBef>
                <a:spcPts val="520"/>
              </a:spcBef>
              <a:buSzPts val="1160"/>
            </a:pPr>
            <a:endParaRPr lang="es-MX" sz="1900" dirty="0"/>
          </a:p>
          <a:p>
            <a:pPr marL="669925" lvl="1" indent="-300036">
              <a:spcBef>
                <a:spcPts val="520"/>
              </a:spcBef>
              <a:buSzPts val="1160"/>
            </a:pPr>
            <a:endParaRPr sz="1900" dirty="0"/>
          </a:p>
          <a:p>
            <a:pPr marL="669925" lvl="0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170"/>
              <a:buNone/>
            </a:pPr>
            <a:endParaRPr sz="2300" b="1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>
          <a:extLst>
            <a:ext uri="{FF2B5EF4-FFF2-40B4-BE49-F238E27FC236}">
              <a16:creationId xmlns:a16="http://schemas.microsoft.com/office/drawing/2014/main" id="{90B02A2E-2C27-6BE9-1884-09728E5627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da54e70ba8_22_0">
            <a:extLst>
              <a:ext uri="{FF2B5EF4-FFF2-40B4-BE49-F238E27FC236}">
                <a16:creationId xmlns:a16="http://schemas.microsoft.com/office/drawing/2014/main" id="{562A5E9C-039B-58DB-D5F6-5DA8117C43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Overview</a:t>
            </a:r>
            <a:endParaRPr dirty="0"/>
          </a:p>
        </p:txBody>
      </p:sp>
      <p:sp>
        <p:nvSpPr>
          <p:cNvPr id="464" name="Google Shape;464;g2da54e70ba8_22_0">
            <a:extLst>
              <a:ext uri="{FF2B5EF4-FFF2-40B4-BE49-F238E27FC236}">
                <a16:creationId xmlns:a16="http://schemas.microsoft.com/office/drawing/2014/main" id="{819DB191-1EC8-D424-EE60-75133B38EF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1009650"/>
            <a:ext cx="8229600" cy="53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98450">
              <a:spcBef>
                <a:spcPts val="0"/>
              </a:spcBef>
              <a:buSzPts val="1250"/>
            </a:pPr>
            <a:r>
              <a:rPr lang="es-MX" sz="2300" dirty="0"/>
              <a:t>Cinco tendencias actuales han marcado la historia de la informática</a:t>
            </a:r>
            <a:r>
              <a:rPr lang="en-US" sz="2300" dirty="0"/>
              <a:t>:</a:t>
            </a:r>
            <a:endParaRPr sz="2300" dirty="0"/>
          </a:p>
          <a:p>
            <a:pPr marL="669925" lvl="1" indent="-300036">
              <a:spcBef>
                <a:spcPts val="520"/>
              </a:spcBef>
              <a:buSzPts val="1160"/>
            </a:pPr>
            <a:r>
              <a:rPr lang="en-US" sz="2300" b="1" i="1" dirty="0" err="1">
                <a:solidFill>
                  <a:srgbClr val="003399"/>
                </a:solidFill>
              </a:rPr>
              <a:t>delegación</a:t>
            </a:r>
            <a:r>
              <a:rPr lang="en-US" sz="2300" b="1" dirty="0"/>
              <a:t>:</a:t>
            </a:r>
            <a:r>
              <a:rPr lang="en-US" sz="2300" dirty="0"/>
              <a:t> </a:t>
            </a:r>
            <a:r>
              <a:rPr lang="es-MX" sz="1900" dirty="0"/>
              <a:t>Las computadoras están haciendo más por nosotros. Estamos dando control a las computadoras (incluso en tareas críticas de seguridad)</a:t>
            </a:r>
          </a:p>
          <a:p>
            <a:pPr marL="669925" lvl="1" indent="-300036">
              <a:spcBef>
                <a:spcPts val="520"/>
              </a:spcBef>
              <a:buSzPts val="1160"/>
            </a:pPr>
            <a:r>
              <a:rPr lang="en-US" sz="2300" b="1" i="1" dirty="0">
                <a:solidFill>
                  <a:srgbClr val="003399"/>
                </a:solidFill>
              </a:rPr>
              <a:t>orientación humana</a:t>
            </a:r>
            <a:r>
              <a:rPr lang="en-US" sz="2300" b="1" dirty="0"/>
              <a:t>: </a:t>
            </a:r>
            <a:r>
              <a:rPr lang="es-MX" sz="1900" dirty="0"/>
              <a:t>Los humanos han interactuado con las computadoras de una manera diferente. Los programadores conceptualizan e implementan software en términos de abstracciones de nivel superior, más orientadas al ser humano</a:t>
            </a:r>
          </a:p>
          <a:p>
            <a:pPr marL="669925" lvl="1" indent="-300036">
              <a:spcBef>
                <a:spcPts val="520"/>
              </a:spcBef>
              <a:buSzPts val="1160"/>
            </a:pPr>
            <a:endParaRPr lang="es-MX" sz="1900" dirty="0"/>
          </a:p>
          <a:p>
            <a:pPr marL="669925" lvl="1" indent="-300036">
              <a:spcBef>
                <a:spcPts val="520"/>
              </a:spcBef>
              <a:buSzPts val="1160"/>
            </a:pPr>
            <a:endParaRPr sz="1900" dirty="0"/>
          </a:p>
          <a:p>
            <a:pPr marL="669925" lvl="0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170"/>
              <a:buNone/>
            </a:pPr>
            <a:endParaRPr sz="2300" b="1" dirty="0"/>
          </a:p>
        </p:txBody>
      </p:sp>
    </p:spTree>
    <p:extLst>
      <p:ext uri="{BB962C8B-B14F-4D97-AF65-F5344CB8AC3E}">
        <p14:creationId xmlns:p14="http://schemas.microsoft.com/office/powerpoint/2010/main" val="928138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27082f37e84_0_11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Overview</a:t>
            </a:r>
            <a:endParaRPr/>
          </a:p>
        </p:txBody>
      </p:sp>
      <p:sp>
        <p:nvSpPr>
          <p:cNvPr id="470" name="Google Shape;470;g27082f37e84_0_11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8229600" cy="53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"/>
              <a:buChar char="■"/>
            </a:pPr>
            <a:r>
              <a:rPr lang="en-US" sz="2300" dirty="0"/>
              <a:t>Five ongoing trends have marked the history of computing:</a:t>
            </a:r>
            <a:endParaRPr sz="2300" dirty="0"/>
          </a:p>
          <a:p>
            <a:pPr marL="669925" lvl="1" indent="-300036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160"/>
              <a:buChar char="❑"/>
            </a:pPr>
            <a:r>
              <a:rPr lang="en-US" sz="2300" b="1" i="1" dirty="0">
                <a:solidFill>
                  <a:srgbClr val="003399"/>
                </a:solidFill>
              </a:rPr>
              <a:t>ubiquity</a:t>
            </a:r>
            <a:r>
              <a:rPr lang="en-US" sz="2300" b="1" dirty="0"/>
              <a:t>: </a:t>
            </a:r>
            <a:r>
              <a:rPr lang="en-US" sz="1900" dirty="0"/>
              <a:t>reduction in cost caused the introduction of devices that would have once been uneconomic.</a:t>
            </a:r>
            <a:endParaRPr sz="1900" dirty="0"/>
          </a:p>
          <a:p>
            <a:pPr marL="669925" lvl="1" indent="-300036">
              <a:spcBef>
                <a:spcPts val="520"/>
              </a:spcBef>
              <a:buSzPts val="1160"/>
            </a:pPr>
            <a:r>
              <a:rPr lang="en-US" sz="2300" b="1" i="1" dirty="0" err="1">
                <a:solidFill>
                  <a:srgbClr val="003399"/>
                </a:solidFill>
              </a:rPr>
              <a:t>Interconexión</a:t>
            </a:r>
            <a:r>
              <a:rPr lang="en-US" sz="2300" b="1" dirty="0"/>
              <a:t>:</a:t>
            </a:r>
            <a:r>
              <a:rPr lang="en-US" sz="2300" dirty="0"/>
              <a:t> </a:t>
            </a:r>
            <a:r>
              <a:rPr lang="es-MX" sz="1900" dirty="0"/>
              <a:t>Los sistemas ya no están solos, sino que conectados en red en grandes sistemas distribuidos, la computación es un proceso interactivo. Además, la comunicación es progresivamente más barata</a:t>
            </a:r>
            <a:r>
              <a:rPr lang="en-US" sz="1900" dirty="0"/>
              <a:t>.</a:t>
            </a:r>
          </a:p>
          <a:p>
            <a:pPr marL="669925" lvl="1" indent="-300036">
              <a:spcBef>
                <a:spcPts val="520"/>
              </a:spcBef>
              <a:buSzPts val="1160"/>
            </a:pPr>
            <a:r>
              <a:rPr lang="es-MX" sz="2300" b="1" i="1" dirty="0">
                <a:solidFill>
                  <a:srgbClr val="003399"/>
                </a:solidFill>
              </a:rPr>
              <a:t>inteligencia</a:t>
            </a:r>
            <a:r>
              <a:rPr lang="es-MX" sz="2300" b="1" dirty="0"/>
              <a:t>: </a:t>
            </a:r>
            <a:r>
              <a:rPr lang="es-MX" sz="1900" dirty="0"/>
              <a:t>Las tareas complejas se automatizan y delegan cada vez más a las computadoras.</a:t>
            </a:r>
          </a:p>
          <a:p>
            <a:pPr marL="669925" lvl="1" indent="-300036">
              <a:spcBef>
                <a:spcPts val="520"/>
              </a:spcBef>
              <a:buSzPts val="1160"/>
            </a:pPr>
            <a:endParaRPr sz="1900" dirty="0"/>
          </a:p>
          <a:p>
            <a:pPr marL="669925" lvl="0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170"/>
              <a:buNone/>
            </a:pPr>
            <a:endParaRPr sz="2300" b="1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27082f37e84_0_16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Overview</a:t>
            </a:r>
            <a:endParaRPr/>
          </a:p>
        </p:txBody>
      </p:sp>
      <p:sp>
        <p:nvSpPr>
          <p:cNvPr id="476" name="Google Shape;476;g27082f37e84_0_16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8229600" cy="53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"/>
              <a:buChar char="■"/>
            </a:pPr>
            <a:r>
              <a:rPr lang="en-US" sz="2300"/>
              <a:t>Five ongoing trends have marked the history of computing:</a:t>
            </a:r>
            <a:endParaRPr sz="2300"/>
          </a:p>
          <a:p>
            <a:pPr marL="669925" lvl="1" indent="-300036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160"/>
              <a:buChar char="❑"/>
            </a:pPr>
            <a:r>
              <a:rPr lang="en-US" sz="2300" b="1" i="1">
                <a:solidFill>
                  <a:srgbClr val="003399"/>
                </a:solidFill>
              </a:rPr>
              <a:t>ubiquity</a:t>
            </a:r>
            <a:r>
              <a:rPr lang="en-US" sz="2300" b="1"/>
              <a:t>: </a:t>
            </a:r>
            <a:r>
              <a:rPr lang="en-US" sz="1900"/>
              <a:t>reduction in cost caused the introduction of devices that would have once been uneconomic.</a:t>
            </a:r>
            <a:endParaRPr sz="1900"/>
          </a:p>
          <a:p>
            <a:pPr marL="669925" lvl="1" indent="-300036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160"/>
              <a:buChar char="❑"/>
            </a:pPr>
            <a:r>
              <a:rPr lang="en-US" sz="2300" b="1" i="1">
                <a:solidFill>
                  <a:srgbClr val="003399"/>
                </a:solidFill>
              </a:rPr>
              <a:t>interconnection</a:t>
            </a:r>
            <a:r>
              <a:rPr lang="en-US" sz="2300" b="1"/>
              <a:t>:</a:t>
            </a:r>
            <a:r>
              <a:rPr lang="en-US" sz="2300"/>
              <a:t> </a:t>
            </a:r>
            <a:r>
              <a:rPr lang="en-US" sz="1900"/>
              <a:t>systems no longer stand alone, but networked into large distributed systems, computing is an interactive process. Also, communication is progressively cheaper.</a:t>
            </a:r>
            <a:endParaRPr sz="1900"/>
          </a:p>
          <a:p>
            <a:pPr marL="669925" lvl="1" indent="-300036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160"/>
              <a:buChar char="❑"/>
            </a:pPr>
            <a:r>
              <a:rPr lang="en-US" sz="2300" b="1" i="1">
                <a:solidFill>
                  <a:srgbClr val="003399"/>
                </a:solidFill>
              </a:rPr>
              <a:t>intelligence</a:t>
            </a:r>
            <a:r>
              <a:rPr lang="en-US" sz="2300" b="1"/>
              <a:t>: </a:t>
            </a:r>
            <a:r>
              <a:rPr lang="en-US" sz="1900"/>
              <a:t>complex tasks are automated and delegated to computers increasingly.</a:t>
            </a:r>
            <a:endParaRPr sz="1900"/>
          </a:p>
          <a:p>
            <a:pPr marL="669925" lvl="0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170"/>
              <a:buNone/>
            </a:pPr>
            <a:endParaRPr sz="2300" b="1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27082f37e84_0_26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Overview</a:t>
            </a:r>
            <a:endParaRPr/>
          </a:p>
        </p:txBody>
      </p:sp>
      <p:sp>
        <p:nvSpPr>
          <p:cNvPr id="482" name="Google Shape;482;g27082f37e84_0_26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8229600" cy="53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"/>
              <a:buChar char="■"/>
            </a:pPr>
            <a:r>
              <a:rPr lang="en-US" sz="2300" dirty="0"/>
              <a:t>Five ongoing trends have marked the history of computing:</a:t>
            </a:r>
            <a:endParaRPr sz="2300" dirty="0"/>
          </a:p>
          <a:p>
            <a:pPr marL="669925" lvl="1" indent="-300036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160"/>
              <a:buChar char="❑"/>
            </a:pPr>
            <a:r>
              <a:rPr lang="en-US" sz="2300" b="1" i="1" dirty="0">
                <a:solidFill>
                  <a:srgbClr val="003399"/>
                </a:solidFill>
              </a:rPr>
              <a:t>ubiquity</a:t>
            </a:r>
            <a:r>
              <a:rPr lang="en-US" sz="2300" b="1" dirty="0"/>
              <a:t>: </a:t>
            </a:r>
            <a:r>
              <a:rPr lang="en-US" sz="1900" dirty="0"/>
              <a:t>reduction in cost caused the introduction of devices that would have once been uneconomic.</a:t>
            </a:r>
            <a:endParaRPr sz="1900" dirty="0"/>
          </a:p>
          <a:p>
            <a:pPr marL="669925" lvl="1" indent="-300036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160"/>
              <a:buChar char="❑"/>
            </a:pPr>
            <a:r>
              <a:rPr lang="en-US" sz="2300" b="1" i="1" dirty="0">
                <a:solidFill>
                  <a:srgbClr val="003399"/>
                </a:solidFill>
              </a:rPr>
              <a:t>interconnection</a:t>
            </a:r>
            <a:r>
              <a:rPr lang="en-US" sz="2300" b="1" dirty="0"/>
              <a:t>:</a:t>
            </a:r>
            <a:r>
              <a:rPr lang="en-US" sz="2300" dirty="0"/>
              <a:t> </a:t>
            </a:r>
            <a:r>
              <a:rPr lang="en-US" sz="1900" dirty="0"/>
              <a:t>systems no longer stand alone, but networked into large distributed systems, computing is an interactive process. Also, communication is progressively cheaper.</a:t>
            </a:r>
            <a:endParaRPr sz="1900" dirty="0"/>
          </a:p>
          <a:p>
            <a:pPr marL="669925" lvl="1" indent="-300036">
              <a:spcBef>
                <a:spcPts val="520"/>
              </a:spcBef>
              <a:buSzPts val="1160"/>
            </a:pPr>
            <a:r>
              <a:rPr lang="en-US" sz="2300" b="1" i="1" dirty="0" err="1">
                <a:solidFill>
                  <a:srgbClr val="003399"/>
                </a:solidFill>
              </a:rPr>
              <a:t>inteligencia</a:t>
            </a:r>
            <a:r>
              <a:rPr lang="en-US" sz="2300" b="1" dirty="0"/>
              <a:t>: </a:t>
            </a:r>
            <a:r>
              <a:rPr lang="es-MX" sz="1900" dirty="0"/>
              <a:t>Las tareas complejas se automatizan y delegan cada vez más a las computadoras.</a:t>
            </a:r>
            <a:endParaRPr sz="1900" dirty="0"/>
          </a:p>
          <a:p>
            <a:pPr marL="669925" lvl="1" indent="-300036">
              <a:spcBef>
                <a:spcPts val="520"/>
              </a:spcBef>
              <a:buSzPts val="1160"/>
            </a:pPr>
            <a:r>
              <a:rPr lang="en-US" sz="2300" b="1" i="1" dirty="0" err="1">
                <a:solidFill>
                  <a:srgbClr val="003399"/>
                </a:solidFill>
              </a:rPr>
              <a:t>delegación</a:t>
            </a:r>
            <a:r>
              <a:rPr lang="en-US" sz="2300" b="1" dirty="0"/>
              <a:t>:</a:t>
            </a:r>
            <a:r>
              <a:rPr lang="en-US" sz="2300" dirty="0"/>
              <a:t> </a:t>
            </a:r>
            <a:r>
              <a:rPr lang="es-MX" sz="1900" dirty="0"/>
              <a:t>Las computadoras están haciendo más por nosotros. Estamos dando control a las computadoras (incluso en tareas críticas de seguridad)</a:t>
            </a:r>
            <a:r>
              <a:rPr lang="en-US" sz="1900" dirty="0"/>
              <a:t>.</a:t>
            </a:r>
            <a:endParaRPr sz="1900" dirty="0"/>
          </a:p>
          <a:p>
            <a:pPr marL="669925" lvl="0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170"/>
              <a:buNone/>
            </a:pPr>
            <a:endParaRPr sz="2300" b="1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7082f37e84_0_21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Overview</a:t>
            </a:r>
            <a:endParaRPr/>
          </a:p>
        </p:txBody>
      </p:sp>
      <p:sp>
        <p:nvSpPr>
          <p:cNvPr id="488" name="Google Shape;488;g27082f37e84_0_21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8229600" cy="53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50"/>
              <a:buChar char="■"/>
            </a:pPr>
            <a:r>
              <a:rPr lang="en-US" sz="2300" dirty="0"/>
              <a:t>Five ongoing trends have marked the history of computing:</a:t>
            </a:r>
            <a:endParaRPr sz="2300" dirty="0"/>
          </a:p>
          <a:p>
            <a:pPr marL="669925" lvl="1" indent="-300036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160"/>
              <a:buChar char="❑"/>
            </a:pPr>
            <a:r>
              <a:rPr lang="en-US" sz="2300" b="1" i="1" dirty="0">
                <a:solidFill>
                  <a:srgbClr val="003399"/>
                </a:solidFill>
              </a:rPr>
              <a:t>ubiquity</a:t>
            </a:r>
            <a:r>
              <a:rPr lang="en-US" sz="2300" b="1" dirty="0"/>
              <a:t>: </a:t>
            </a:r>
            <a:r>
              <a:rPr lang="en-US" sz="1900" dirty="0"/>
              <a:t>reduction in cost caused the introduction of devices that would have once been uneconomic.</a:t>
            </a:r>
            <a:endParaRPr sz="1900" dirty="0"/>
          </a:p>
          <a:p>
            <a:pPr marL="669925" lvl="1" indent="-300036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160"/>
              <a:buChar char="❑"/>
            </a:pPr>
            <a:r>
              <a:rPr lang="en-US" sz="2300" b="1" i="1" dirty="0">
                <a:solidFill>
                  <a:srgbClr val="003399"/>
                </a:solidFill>
              </a:rPr>
              <a:t>interconnection</a:t>
            </a:r>
            <a:r>
              <a:rPr lang="en-US" sz="2300" b="1" dirty="0"/>
              <a:t>:</a:t>
            </a:r>
            <a:r>
              <a:rPr lang="en-US" sz="2300" dirty="0"/>
              <a:t> </a:t>
            </a:r>
            <a:r>
              <a:rPr lang="en-US" sz="1900" dirty="0"/>
              <a:t>systems no longer stand alone, but networked into large distributed systems, computing is an interactive process. Also, communication is progressively cheaper.</a:t>
            </a:r>
            <a:endParaRPr sz="1900" dirty="0"/>
          </a:p>
          <a:p>
            <a:pPr marL="669925" lvl="1" indent="-300036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160"/>
              <a:buChar char="❑"/>
            </a:pPr>
            <a:r>
              <a:rPr lang="en-US" sz="2300" b="1" i="1" dirty="0">
                <a:solidFill>
                  <a:srgbClr val="003399"/>
                </a:solidFill>
              </a:rPr>
              <a:t>intelligence</a:t>
            </a:r>
            <a:r>
              <a:rPr lang="en-US" sz="2300" b="1" dirty="0"/>
              <a:t>: </a:t>
            </a:r>
            <a:r>
              <a:rPr lang="en-US" sz="1900" dirty="0"/>
              <a:t>complex tasks are automated and delegated to computers increasingly.</a:t>
            </a:r>
            <a:endParaRPr sz="1900" dirty="0"/>
          </a:p>
          <a:p>
            <a:pPr marL="669925" lvl="1" indent="-300036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1160"/>
              <a:buChar char="❑"/>
            </a:pPr>
            <a:r>
              <a:rPr lang="en-US" sz="2300" b="1" i="1" dirty="0">
                <a:solidFill>
                  <a:srgbClr val="003399"/>
                </a:solidFill>
              </a:rPr>
              <a:t>delegation</a:t>
            </a:r>
            <a:r>
              <a:rPr lang="en-US" sz="2300" b="1" dirty="0"/>
              <a:t>:</a:t>
            </a:r>
            <a:r>
              <a:rPr lang="en-US" sz="2300" dirty="0"/>
              <a:t> </a:t>
            </a:r>
            <a:r>
              <a:rPr lang="en-US" sz="1900" dirty="0"/>
              <a:t>Computers are doing more for us. We are giving control to computers (even in safety critical tasks).</a:t>
            </a:r>
            <a:endParaRPr sz="1900" dirty="0"/>
          </a:p>
          <a:p>
            <a:pPr marL="669925" lvl="1" indent="-300036">
              <a:spcBef>
                <a:spcPts val="520"/>
              </a:spcBef>
              <a:buSzPts val="1160"/>
            </a:pPr>
            <a:r>
              <a:rPr lang="en-US" sz="2300" b="1" i="1" dirty="0">
                <a:solidFill>
                  <a:srgbClr val="003399"/>
                </a:solidFill>
              </a:rPr>
              <a:t>orientación humana</a:t>
            </a:r>
            <a:r>
              <a:rPr lang="en-US" sz="2300" b="1" dirty="0"/>
              <a:t>: </a:t>
            </a:r>
            <a:r>
              <a:rPr lang="es-MX" sz="1900" dirty="0"/>
              <a:t>Los humanos han interactuado con las computadoras de una manera diferente. Los programadores conceptualizan e implementan software en términos de abstracciones de nivel superior, más orientadas al ser humano</a:t>
            </a:r>
            <a:r>
              <a:rPr lang="en-US" sz="1900" dirty="0"/>
              <a:t>.</a:t>
            </a:r>
            <a:endParaRPr sz="2300" b="1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8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/>
              <a:t>Progresión de la programación...</a:t>
            </a:r>
            <a:endParaRPr dirty="0"/>
          </a:p>
        </p:txBody>
      </p:sp>
      <p:sp>
        <p:nvSpPr>
          <p:cNvPr id="494" name="Google Shape;494;p8"/>
          <p:cNvSpPr txBox="1">
            <a:spLocks noGrp="1"/>
          </p:cNvSpPr>
          <p:nvPr>
            <p:ph type="body" idx="1"/>
          </p:nvPr>
        </p:nvSpPr>
        <p:spPr>
          <a:xfrm>
            <a:off x="457200" y="1295400"/>
            <a:ext cx="8229600" cy="48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23850">
              <a:spcBef>
                <a:spcPts val="0"/>
              </a:spcBef>
              <a:buSzPts val="1650"/>
            </a:pPr>
            <a:r>
              <a:rPr lang="es-MX" sz="2700" dirty="0"/>
              <a:t>La programación ha progresado a través de</a:t>
            </a:r>
            <a:r>
              <a:rPr lang="en-US" sz="2700" dirty="0"/>
              <a:t>:</a:t>
            </a:r>
            <a:endParaRPr sz="2700" dirty="0"/>
          </a:p>
          <a:p>
            <a:pPr marL="669925" lvl="1" indent="-306386">
              <a:spcBef>
                <a:spcPts val="520"/>
              </a:spcBef>
              <a:buSzPts val="1260"/>
            </a:pPr>
            <a:r>
              <a:rPr lang="es-MX" sz="2300" dirty="0"/>
              <a:t>código máquina;
lenguaje ensamblador;
lenguajes de programación independientes de la máquina;
subrutinas;
procedimientos y funciones;
tipos de datos abstractos;
Objetos;</a:t>
            </a:r>
          </a:p>
          <a:p>
            <a:pPr marL="363539" lvl="1" indent="0">
              <a:spcBef>
                <a:spcPts val="520"/>
              </a:spcBef>
              <a:buSzPts val="1260"/>
              <a:buNone/>
            </a:pPr>
            <a:r>
              <a:rPr lang="en-US" sz="2700" dirty="0"/>
              <a:t>a </a:t>
            </a:r>
            <a:r>
              <a:rPr lang="en-US" sz="2700" dirty="0" err="1"/>
              <a:t>los</a:t>
            </a:r>
            <a:r>
              <a:rPr lang="en-US" sz="2700" dirty="0"/>
              <a:t> </a:t>
            </a:r>
            <a:r>
              <a:rPr lang="en-US" sz="2700" b="1" u="sng" dirty="0" err="1">
                <a:solidFill>
                  <a:srgbClr val="0070C0"/>
                </a:solidFill>
              </a:rPr>
              <a:t>agentes</a:t>
            </a:r>
            <a:r>
              <a:rPr lang="en-US" sz="2700" dirty="0"/>
              <a:t>.</a:t>
            </a:r>
            <a:endParaRPr sz="27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0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dirty="0"/>
              <a:t>¿A </a:t>
            </a:r>
            <a:r>
              <a:rPr lang="en-US" dirty="0" err="1"/>
              <a:t>dónde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lleva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?</a:t>
            </a:r>
            <a:endParaRPr dirty="0"/>
          </a:p>
        </p:txBody>
      </p:sp>
      <p:sp>
        <p:nvSpPr>
          <p:cNvPr id="500" name="Google Shape;500;p10"/>
          <p:cNvSpPr txBox="1">
            <a:spLocks noGrp="1"/>
          </p:cNvSpPr>
          <p:nvPr>
            <p:ph type="body" idx="1"/>
          </p:nvPr>
        </p:nvSpPr>
        <p:spPr>
          <a:xfrm>
            <a:off x="457200" y="1295400"/>
            <a:ext cx="8229600" cy="4835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92100">
              <a:spcBef>
                <a:spcPts val="0"/>
              </a:spcBef>
              <a:buSzPts val="1150"/>
            </a:pPr>
            <a:r>
              <a:rPr lang="en-US" sz="2200" b="1" dirty="0" err="1"/>
              <a:t>Delegación</a:t>
            </a:r>
            <a:r>
              <a:rPr lang="en-US" sz="2200" b="1" dirty="0"/>
              <a:t> e </a:t>
            </a:r>
            <a:r>
              <a:rPr lang="en-US" sz="2200" b="1" dirty="0" err="1"/>
              <a:t>inteligencia</a:t>
            </a:r>
            <a:r>
              <a:rPr lang="en-US" sz="2200" dirty="0"/>
              <a:t>: </a:t>
            </a:r>
            <a:r>
              <a:rPr lang="es-MX" sz="2200" dirty="0"/>
              <a:t>construir sistemas informáticos que puedan actuar eficazmente para nosotros</a:t>
            </a:r>
            <a:r>
              <a:rPr lang="en-US" sz="2200" dirty="0"/>
              <a:t>:</a:t>
            </a:r>
            <a:endParaRPr sz="2200" dirty="0"/>
          </a:p>
          <a:p>
            <a:pPr marL="669925" lvl="1" indent="-330517">
              <a:spcBef>
                <a:spcPts val="520"/>
              </a:spcBef>
              <a:buSzPts val="1160"/>
            </a:pPr>
            <a:r>
              <a:rPr lang="es-MX" sz="2200" dirty="0"/>
              <a:t>Capacidad de actuación de los sistemas informáticos </a:t>
            </a:r>
            <a:r>
              <a:rPr lang="en-US" sz="2200" i="1" dirty="0" err="1">
                <a:solidFill>
                  <a:srgbClr val="003399"/>
                </a:solidFill>
              </a:rPr>
              <a:t>independientemente</a:t>
            </a:r>
            <a:endParaRPr lang="en-US" sz="2200" i="1" dirty="0">
              <a:solidFill>
                <a:srgbClr val="003399"/>
              </a:solidFill>
            </a:endParaRPr>
          </a:p>
          <a:p>
            <a:pPr marL="669925" lvl="1" indent="-330517">
              <a:spcBef>
                <a:spcPts val="520"/>
              </a:spcBef>
              <a:buSzPts val="1160"/>
            </a:pPr>
            <a:r>
              <a:rPr lang="es-MX" sz="2200" dirty="0"/>
              <a:t>Capacidad de los sistemas informáticos para actuar de manera que </a:t>
            </a:r>
            <a:r>
              <a:rPr lang="en-US" sz="2200" i="1" dirty="0" err="1">
                <a:solidFill>
                  <a:srgbClr val="003399"/>
                </a:solidFill>
              </a:rPr>
              <a:t>representa</a:t>
            </a:r>
            <a:r>
              <a:rPr lang="en-US" sz="2200" i="1" dirty="0">
                <a:solidFill>
                  <a:srgbClr val="003399"/>
                </a:solidFill>
              </a:rPr>
              <a:t> </a:t>
            </a:r>
            <a:r>
              <a:rPr lang="en-US" sz="2200" i="1" dirty="0" err="1">
                <a:solidFill>
                  <a:srgbClr val="003399"/>
                </a:solidFill>
              </a:rPr>
              <a:t>nuestros</a:t>
            </a:r>
            <a:r>
              <a:rPr lang="en-US" sz="2200" i="1" dirty="0">
                <a:solidFill>
                  <a:srgbClr val="003399"/>
                </a:solidFill>
              </a:rPr>
              <a:t> </a:t>
            </a:r>
            <a:r>
              <a:rPr lang="en-US" sz="2200" i="1" dirty="0" err="1">
                <a:solidFill>
                  <a:srgbClr val="003399"/>
                </a:solidFill>
              </a:rPr>
              <a:t>mejores</a:t>
            </a:r>
            <a:r>
              <a:rPr lang="en-US" sz="2200" i="1" dirty="0">
                <a:solidFill>
                  <a:srgbClr val="003399"/>
                </a:solidFill>
              </a:rPr>
              <a:t> </a:t>
            </a:r>
            <a:r>
              <a:rPr lang="en-US" sz="2200" i="1" dirty="0" err="1">
                <a:solidFill>
                  <a:srgbClr val="003399"/>
                </a:solidFill>
              </a:rPr>
              <a:t>intereses</a:t>
            </a:r>
            <a:r>
              <a:rPr lang="en-US" sz="2200" i="1" dirty="0">
                <a:solidFill>
                  <a:srgbClr val="003399"/>
                </a:solidFill>
              </a:rPr>
              <a:t> </a:t>
            </a:r>
            <a:r>
              <a:rPr lang="es-MX" sz="2200" dirty="0"/>
              <a:t>mientras interactúa con otros humanos o sistemas</a:t>
            </a:r>
            <a:endParaRPr sz="22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g2f05de8476b_0_113"/>
          <p:cNvGrpSpPr/>
          <p:nvPr/>
        </p:nvGrpSpPr>
        <p:grpSpPr>
          <a:xfrm>
            <a:off x="708425" y="1708213"/>
            <a:ext cx="1355829" cy="46824"/>
            <a:chOff x="357159" y="938192"/>
            <a:chExt cx="683554" cy="23628"/>
          </a:xfrm>
        </p:grpSpPr>
        <p:sp>
          <p:nvSpPr>
            <p:cNvPr id="117" name="Google Shape;117;g2f05de8476b_0_113"/>
            <p:cNvSpPr/>
            <p:nvPr/>
          </p:nvSpPr>
          <p:spPr>
            <a:xfrm>
              <a:off x="359994" y="959280"/>
              <a:ext cx="680719" cy="2540"/>
            </a:xfrm>
            <a:custGeom>
              <a:avLst/>
              <a:gdLst/>
              <a:ahLst/>
              <a:cxnLst/>
              <a:rect l="l" t="t" r="r" b="b"/>
              <a:pathLst>
                <a:path w="680719" h="2540" extrusionOk="0">
                  <a:moveTo>
                    <a:pt x="0" y="2249"/>
                  </a:moveTo>
                  <a:lnTo>
                    <a:pt x="0" y="0"/>
                  </a:lnTo>
                  <a:lnTo>
                    <a:pt x="680420" y="0"/>
                  </a:lnTo>
                  <a:lnTo>
                    <a:pt x="680420" y="2249"/>
                  </a:lnTo>
                  <a:lnTo>
                    <a:pt x="0" y="2249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g2f05de8476b_0_113"/>
            <p:cNvSpPr/>
            <p:nvPr/>
          </p:nvSpPr>
          <p:spPr>
            <a:xfrm>
              <a:off x="357159" y="938192"/>
              <a:ext cx="241300" cy="23494"/>
            </a:xfrm>
            <a:custGeom>
              <a:avLst/>
              <a:gdLst/>
              <a:ahLst/>
              <a:cxnLst/>
              <a:rect l="l" t="t" r="r" b="b"/>
              <a:pathLst>
                <a:path w="241300" h="23494" extrusionOk="0">
                  <a:moveTo>
                    <a:pt x="0" y="23337"/>
                  </a:moveTo>
                  <a:lnTo>
                    <a:pt x="0" y="0"/>
                  </a:lnTo>
                  <a:lnTo>
                    <a:pt x="240975" y="0"/>
                  </a:lnTo>
                  <a:lnTo>
                    <a:pt x="240975" y="23337"/>
                  </a:lnTo>
                  <a:lnTo>
                    <a:pt x="0" y="23337"/>
                  </a:lnTo>
                  <a:close/>
                </a:path>
              </a:pathLst>
            </a:custGeom>
            <a:solidFill>
              <a:srgbClr val="968D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" name="Google Shape;119;g2f05de8476b_0_113"/>
          <p:cNvSpPr txBox="1"/>
          <p:nvPr/>
        </p:nvSpPr>
        <p:spPr>
          <a:xfrm>
            <a:off x="688268" y="1507494"/>
            <a:ext cx="317100" cy="1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900" rIns="0" bIns="0" anchor="t" anchorCtr="0">
            <a:spAutoFit/>
          </a:bodyPr>
          <a:lstStyle/>
          <a:p>
            <a:pPr marL="25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968D00"/>
                </a:solidFill>
                <a:latin typeface="Arial"/>
                <a:ea typeface="Arial"/>
                <a:cs typeface="Arial"/>
                <a:sym typeface="Arial"/>
              </a:rPr>
              <a:t>2007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g2f05de8476b_0_113"/>
          <p:cNvSpPr txBox="1"/>
          <p:nvPr/>
        </p:nvSpPr>
        <p:spPr>
          <a:xfrm>
            <a:off x="889537" y="1715952"/>
            <a:ext cx="317100" cy="1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900" rIns="0" bIns="0" anchor="t" anchorCtr="0">
            <a:spAutoFit/>
          </a:bodyPr>
          <a:lstStyle/>
          <a:p>
            <a:pPr marL="25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968D00"/>
                </a:solidFill>
                <a:latin typeface="Arial"/>
                <a:ea typeface="Arial"/>
                <a:cs typeface="Arial"/>
                <a:sym typeface="Arial"/>
              </a:rPr>
              <a:t>2010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g2f05de8476b_0_113"/>
          <p:cNvSpPr/>
          <p:nvPr/>
        </p:nvSpPr>
        <p:spPr>
          <a:xfrm>
            <a:off x="708415" y="1683094"/>
            <a:ext cx="478377" cy="71755"/>
          </a:xfrm>
          <a:custGeom>
            <a:avLst/>
            <a:gdLst/>
            <a:ahLst/>
            <a:cxnLst/>
            <a:rect l="l" t="t" r="r" b="b"/>
            <a:pathLst>
              <a:path w="241300" h="36194" extrusionOk="0">
                <a:moveTo>
                  <a:pt x="0" y="35989"/>
                </a:moveTo>
                <a:lnTo>
                  <a:pt x="0" y="0"/>
                </a:lnTo>
                <a:lnTo>
                  <a:pt x="240975" y="0"/>
                </a:lnTo>
                <a:lnTo>
                  <a:pt x="240975" y="35989"/>
                </a:lnTo>
                <a:lnTo>
                  <a:pt x="0" y="35989"/>
                </a:lnTo>
                <a:close/>
              </a:path>
            </a:pathLst>
          </a:custGeom>
          <a:solidFill>
            <a:srgbClr val="968D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g2f05de8476b_0_113"/>
          <p:cNvSpPr txBox="1"/>
          <p:nvPr/>
        </p:nvSpPr>
        <p:spPr>
          <a:xfrm>
            <a:off x="6438710" y="1679666"/>
            <a:ext cx="110700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900" rIns="0" bIns="0" anchor="t" anchorCtr="0">
            <a:spAutoFit/>
          </a:bodyPr>
          <a:lstStyle/>
          <a:p>
            <a:pPr marL="25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g2f05de8476b_0_113"/>
          <p:cNvSpPr txBox="1"/>
          <p:nvPr/>
        </p:nvSpPr>
        <p:spPr>
          <a:xfrm>
            <a:off x="2231175" y="1310593"/>
            <a:ext cx="6591900" cy="5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300" rIns="0" bIns="0" anchor="t" anchorCtr="0">
            <a:spAutoFit/>
          </a:bodyPr>
          <a:lstStyle/>
          <a:p>
            <a:pPr marL="25400" marR="12700" lvl="0" indent="0" algn="l" rtl="0">
              <a:lnSpc>
                <a:spcPct val="1018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600" b="1" i="0" u="none" strike="noStrike" cap="none" dirty="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Bachelor Industrial Engineering and Production Systems</a:t>
            </a:r>
            <a:endParaRPr sz="1600" b="1" i="0" u="none" strike="noStrike" cap="none" dirty="0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5400" marR="12700" lvl="0" indent="0" algn="l" rtl="0">
              <a:lnSpc>
                <a:spcPct val="1018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Thesis: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 N/A</a:t>
            </a:r>
            <a:endParaRPr sz="1400" b="0" i="0" u="none" strike="noStrike" cap="none" dirty="0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pSp>
        <p:nvGrpSpPr>
          <p:cNvPr id="125" name="Google Shape;125;g2f05de8476b_0_113"/>
          <p:cNvGrpSpPr/>
          <p:nvPr/>
        </p:nvGrpSpPr>
        <p:grpSpPr>
          <a:xfrm>
            <a:off x="714048" y="2812710"/>
            <a:ext cx="1350206" cy="46824"/>
            <a:chOff x="359994" y="1343144"/>
            <a:chExt cx="680719" cy="23628"/>
          </a:xfrm>
        </p:grpSpPr>
        <p:sp>
          <p:nvSpPr>
            <p:cNvPr id="126" name="Google Shape;126;g2f05de8476b_0_113"/>
            <p:cNvSpPr/>
            <p:nvPr/>
          </p:nvSpPr>
          <p:spPr>
            <a:xfrm>
              <a:off x="359994" y="1364232"/>
              <a:ext cx="680719" cy="2540"/>
            </a:xfrm>
            <a:custGeom>
              <a:avLst/>
              <a:gdLst/>
              <a:ahLst/>
              <a:cxnLst/>
              <a:rect l="l" t="t" r="r" b="b"/>
              <a:pathLst>
                <a:path w="680719" h="2540" extrusionOk="0">
                  <a:moveTo>
                    <a:pt x="0" y="2249"/>
                  </a:moveTo>
                  <a:lnTo>
                    <a:pt x="0" y="0"/>
                  </a:lnTo>
                  <a:lnTo>
                    <a:pt x="680420" y="0"/>
                  </a:lnTo>
                  <a:lnTo>
                    <a:pt x="680420" y="2249"/>
                  </a:lnTo>
                  <a:lnTo>
                    <a:pt x="0" y="2249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g2f05de8476b_0_113"/>
            <p:cNvSpPr/>
            <p:nvPr/>
          </p:nvSpPr>
          <p:spPr>
            <a:xfrm>
              <a:off x="595300" y="1343144"/>
              <a:ext cx="71120" cy="23494"/>
            </a:xfrm>
            <a:custGeom>
              <a:avLst/>
              <a:gdLst/>
              <a:ahLst/>
              <a:cxnLst/>
              <a:rect l="l" t="t" r="r" b="b"/>
              <a:pathLst>
                <a:path w="71120" h="23494" extrusionOk="0">
                  <a:moveTo>
                    <a:pt x="0" y="23337"/>
                  </a:moveTo>
                  <a:lnTo>
                    <a:pt x="0" y="0"/>
                  </a:lnTo>
                  <a:lnTo>
                    <a:pt x="70880" y="0"/>
                  </a:lnTo>
                  <a:lnTo>
                    <a:pt x="70880" y="23337"/>
                  </a:lnTo>
                  <a:lnTo>
                    <a:pt x="0" y="23337"/>
                  </a:lnTo>
                  <a:close/>
                </a:path>
              </a:pathLst>
            </a:custGeom>
            <a:solidFill>
              <a:srgbClr val="968D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8" name="Google Shape;128;g2f05de8476b_0_113"/>
          <p:cNvSpPr txBox="1"/>
          <p:nvPr/>
        </p:nvSpPr>
        <p:spPr>
          <a:xfrm>
            <a:off x="1160606" y="2611971"/>
            <a:ext cx="317100" cy="1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900" rIns="0" bIns="0" anchor="t" anchorCtr="0">
            <a:spAutoFit/>
          </a:bodyPr>
          <a:lstStyle/>
          <a:p>
            <a:pPr marL="25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968D00"/>
                </a:solidFill>
                <a:latin typeface="Arial"/>
                <a:ea typeface="Arial"/>
                <a:cs typeface="Arial"/>
                <a:sym typeface="Arial"/>
              </a:rPr>
              <a:t>2012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g2f05de8476b_0_113"/>
          <p:cNvSpPr txBox="1"/>
          <p:nvPr/>
        </p:nvSpPr>
        <p:spPr>
          <a:xfrm>
            <a:off x="1024504" y="2820429"/>
            <a:ext cx="317100" cy="1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900" rIns="0" bIns="0" anchor="t" anchorCtr="0">
            <a:spAutoFit/>
          </a:bodyPr>
          <a:lstStyle/>
          <a:p>
            <a:pPr marL="25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968D00"/>
                </a:solidFill>
                <a:latin typeface="Arial"/>
                <a:ea typeface="Arial"/>
                <a:cs typeface="Arial"/>
                <a:sym typeface="Arial"/>
              </a:rPr>
              <a:t>2014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g2f05de8476b_0_113"/>
          <p:cNvSpPr/>
          <p:nvPr/>
        </p:nvSpPr>
        <p:spPr>
          <a:xfrm>
            <a:off x="1180760" y="2787573"/>
            <a:ext cx="140995" cy="71755"/>
          </a:xfrm>
          <a:custGeom>
            <a:avLst/>
            <a:gdLst/>
            <a:ahLst/>
            <a:cxnLst/>
            <a:rect l="l" t="t" r="r" b="b"/>
            <a:pathLst>
              <a:path w="71120" h="36194" extrusionOk="0">
                <a:moveTo>
                  <a:pt x="0" y="35989"/>
                </a:moveTo>
                <a:lnTo>
                  <a:pt x="0" y="0"/>
                </a:lnTo>
                <a:lnTo>
                  <a:pt x="70880" y="0"/>
                </a:lnTo>
                <a:lnTo>
                  <a:pt x="70880" y="35989"/>
                </a:lnTo>
                <a:lnTo>
                  <a:pt x="0" y="35989"/>
                </a:lnTo>
                <a:close/>
              </a:path>
            </a:pathLst>
          </a:custGeom>
          <a:solidFill>
            <a:srgbClr val="968D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g2f05de8476b_0_113"/>
          <p:cNvSpPr txBox="1"/>
          <p:nvPr/>
        </p:nvSpPr>
        <p:spPr>
          <a:xfrm>
            <a:off x="6182930" y="2633141"/>
            <a:ext cx="110700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900" rIns="0" bIns="0" anchor="t" anchorCtr="0">
            <a:spAutoFit/>
          </a:bodyPr>
          <a:lstStyle/>
          <a:p>
            <a:pPr marL="25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" name="Google Shape;132;g2f05de8476b_0_113"/>
          <p:cNvGrpSpPr/>
          <p:nvPr/>
        </p:nvGrpSpPr>
        <p:grpSpPr>
          <a:xfrm>
            <a:off x="714048" y="3800334"/>
            <a:ext cx="1350206" cy="46822"/>
            <a:chOff x="359994" y="1765318"/>
            <a:chExt cx="680719" cy="23627"/>
          </a:xfrm>
        </p:grpSpPr>
        <p:sp>
          <p:nvSpPr>
            <p:cNvPr id="133" name="Google Shape;133;g2f05de8476b_0_113"/>
            <p:cNvSpPr/>
            <p:nvPr/>
          </p:nvSpPr>
          <p:spPr>
            <a:xfrm>
              <a:off x="359994" y="1786406"/>
              <a:ext cx="680719" cy="2539"/>
            </a:xfrm>
            <a:custGeom>
              <a:avLst/>
              <a:gdLst/>
              <a:ahLst/>
              <a:cxnLst/>
              <a:rect l="l" t="t" r="r" b="b"/>
              <a:pathLst>
                <a:path w="680719" h="2539" extrusionOk="0">
                  <a:moveTo>
                    <a:pt x="0" y="2249"/>
                  </a:moveTo>
                  <a:lnTo>
                    <a:pt x="0" y="0"/>
                  </a:lnTo>
                  <a:lnTo>
                    <a:pt x="680420" y="0"/>
                  </a:lnTo>
                  <a:lnTo>
                    <a:pt x="680420" y="2249"/>
                  </a:lnTo>
                  <a:lnTo>
                    <a:pt x="0" y="2249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g2f05de8476b_0_113"/>
            <p:cNvSpPr/>
            <p:nvPr/>
          </p:nvSpPr>
          <p:spPr>
            <a:xfrm>
              <a:off x="799429" y="1765318"/>
              <a:ext cx="139065" cy="23494"/>
            </a:xfrm>
            <a:custGeom>
              <a:avLst/>
              <a:gdLst/>
              <a:ahLst/>
              <a:cxnLst/>
              <a:rect l="l" t="t" r="r" b="b"/>
              <a:pathLst>
                <a:path w="139065" h="23494" extrusionOk="0">
                  <a:moveTo>
                    <a:pt x="0" y="23337"/>
                  </a:moveTo>
                  <a:lnTo>
                    <a:pt x="0" y="0"/>
                  </a:lnTo>
                  <a:lnTo>
                    <a:pt x="138916" y="0"/>
                  </a:lnTo>
                  <a:lnTo>
                    <a:pt x="138916" y="23337"/>
                  </a:lnTo>
                  <a:lnTo>
                    <a:pt x="0" y="23337"/>
                  </a:lnTo>
                  <a:close/>
                </a:path>
              </a:pathLst>
            </a:custGeom>
            <a:solidFill>
              <a:srgbClr val="968D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" name="Google Shape;135;g2f05de8476b_0_113"/>
          <p:cNvSpPr txBox="1"/>
          <p:nvPr/>
        </p:nvSpPr>
        <p:spPr>
          <a:xfrm>
            <a:off x="1565462" y="3599573"/>
            <a:ext cx="317100" cy="1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900" rIns="0" bIns="0" anchor="t" anchorCtr="0">
            <a:spAutoFit/>
          </a:bodyPr>
          <a:lstStyle/>
          <a:p>
            <a:pPr marL="25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968D00"/>
                </a:solidFill>
                <a:latin typeface="Arial"/>
                <a:ea typeface="Arial"/>
                <a:cs typeface="Arial"/>
                <a:sym typeface="Arial"/>
              </a:rPr>
              <a:t>2014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2f05de8476b_0_113"/>
          <p:cNvSpPr txBox="1"/>
          <p:nvPr/>
        </p:nvSpPr>
        <p:spPr>
          <a:xfrm>
            <a:off x="1564328" y="3808056"/>
            <a:ext cx="317100" cy="1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900" rIns="0" bIns="0" anchor="t" anchorCtr="0">
            <a:spAutoFit/>
          </a:bodyPr>
          <a:lstStyle/>
          <a:p>
            <a:pPr marL="25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968D00"/>
                </a:solidFill>
                <a:latin typeface="Arial"/>
                <a:ea typeface="Arial"/>
                <a:cs typeface="Arial"/>
                <a:sym typeface="Arial"/>
              </a:rPr>
              <a:t>2018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2f05de8476b_0_113"/>
          <p:cNvSpPr/>
          <p:nvPr/>
        </p:nvSpPr>
        <p:spPr>
          <a:xfrm>
            <a:off x="1585644" y="3775175"/>
            <a:ext cx="275696" cy="71755"/>
          </a:xfrm>
          <a:custGeom>
            <a:avLst/>
            <a:gdLst/>
            <a:ahLst/>
            <a:cxnLst/>
            <a:rect l="l" t="t" r="r" b="b"/>
            <a:pathLst>
              <a:path w="139065" h="36194" extrusionOk="0">
                <a:moveTo>
                  <a:pt x="0" y="35989"/>
                </a:moveTo>
                <a:lnTo>
                  <a:pt x="0" y="0"/>
                </a:lnTo>
                <a:lnTo>
                  <a:pt x="138916" y="0"/>
                </a:lnTo>
                <a:lnTo>
                  <a:pt x="138916" y="35989"/>
                </a:lnTo>
                <a:lnTo>
                  <a:pt x="0" y="35989"/>
                </a:lnTo>
                <a:close/>
              </a:path>
            </a:pathLst>
          </a:custGeom>
          <a:solidFill>
            <a:srgbClr val="968D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9" name="Google Shape;139;g2f05de8476b_0_113"/>
          <p:cNvGrpSpPr/>
          <p:nvPr/>
        </p:nvGrpSpPr>
        <p:grpSpPr>
          <a:xfrm>
            <a:off x="714048" y="5155027"/>
            <a:ext cx="1350416" cy="46820"/>
            <a:chOff x="359994" y="2372721"/>
            <a:chExt cx="680825" cy="23626"/>
          </a:xfrm>
        </p:grpSpPr>
        <p:sp>
          <p:nvSpPr>
            <p:cNvPr id="140" name="Google Shape;140;g2f05de8476b_0_113"/>
            <p:cNvSpPr/>
            <p:nvPr/>
          </p:nvSpPr>
          <p:spPr>
            <a:xfrm>
              <a:off x="359994" y="2393808"/>
              <a:ext cx="680719" cy="2539"/>
            </a:xfrm>
            <a:custGeom>
              <a:avLst/>
              <a:gdLst/>
              <a:ahLst/>
              <a:cxnLst/>
              <a:rect l="l" t="t" r="r" b="b"/>
              <a:pathLst>
                <a:path w="680719" h="2539" extrusionOk="0">
                  <a:moveTo>
                    <a:pt x="0" y="2249"/>
                  </a:moveTo>
                  <a:lnTo>
                    <a:pt x="0" y="0"/>
                  </a:lnTo>
                  <a:lnTo>
                    <a:pt x="680420" y="0"/>
                  </a:lnTo>
                  <a:lnTo>
                    <a:pt x="680420" y="2249"/>
                  </a:lnTo>
                  <a:lnTo>
                    <a:pt x="0" y="2249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g2f05de8476b_0_113"/>
            <p:cNvSpPr/>
            <p:nvPr/>
          </p:nvSpPr>
          <p:spPr>
            <a:xfrm>
              <a:off x="867464" y="2372721"/>
              <a:ext cx="173355" cy="23494"/>
            </a:xfrm>
            <a:custGeom>
              <a:avLst/>
              <a:gdLst/>
              <a:ahLst/>
              <a:cxnLst/>
              <a:rect l="l" t="t" r="r" b="b"/>
              <a:pathLst>
                <a:path w="173355" h="23494" extrusionOk="0">
                  <a:moveTo>
                    <a:pt x="0" y="23337"/>
                  </a:moveTo>
                  <a:lnTo>
                    <a:pt x="0" y="0"/>
                  </a:lnTo>
                  <a:lnTo>
                    <a:pt x="172950" y="0"/>
                  </a:lnTo>
                  <a:lnTo>
                    <a:pt x="172950" y="23337"/>
                  </a:lnTo>
                  <a:lnTo>
                    <a:pt x="0" y="23337"/>
                  </a:lnTo>
                  <a:close/>
                </a:path>
              </a:pathLst>
            </a:custGeom>
            <a:solidFill>
              <a:srgbClr val="968D00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2" name="Google Shape;142;g2f05de8476b_0_113"/>
          <p:cNvSpPr txBox="1"/>
          <p:nvPr/>
        </p:nvSpPr>
        <p:spPr>
          <a:xfrm>
            <a:off x="1700406" y="4954235"/>
            <a:ext cx="317100" cy="1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900" rIns="0" bIns="0" anchor="t" anchorCtr="0">
            <a:spAutoFit/>
          </a:bodyPr>
          <a:lstStyle/>
          <a:p>
            <a:pPr marL="25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968D00"/>
                </a:solidFill>
                <a:latin typeface="Arial"/>
                <a:ea typeface="Arial"/>
                <a:cs typeface="Arial"/>
                <a:sym typeface="Arial"/>
              </a:rPr>
              <a:t>2019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g2f05de8476b_0_113"/>
          <p:cNvSpPr txBox="1"/>
          <p:nvPr/>
        </p:nvSpPr>
        <p:spPr>
          <a:xfrm>
            <a:off x="1766781" y="5162693"/>
            <a:ext cx="317100" cy="1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900" rIns="0" bIns="0" anchor="t" anchorCtr="0">
            <a:spAutoFit/>
          </a:bodyPr>
          <a:lstStyle/>
          <a:p>
            <a:pPr marL="25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>
                <a:solidFill>
                  <a:srgbClr val="968D00"/>
                </a:solidFill>
                <a:latin typeface="Arial"/>
                <a:ea typeface="Arial"/>
                <a:cs typeface="Arial"/>
                <a:sym typeface="Arial"/>
              </a:rPr>
              <a:t>2021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g2f05de8476b_0_113"/>
          <p:cNvSpPr/>
          <p:nvPr/>
        </p:nvSpPr>
        <p:spPr>
          <a:xfrm>
            <a:off x="1720590" y="5129838"/>
            <a:ext cx="343676" cy="71755"/>
          </a:xfrm>
          <a:custGeom>
            <a:avLst/>
            <a:gdLst/>
            <a:ahLst/>
            <a:cxnLst/>
            <a:rect l="l" t="t" r="r" b="b"/>
            <a:pathLst>
              <a:path w="173355" h="36194" extrusionOk="0">
                <a:moveTo>
                  <a:pt x="0" y="35989"/>
                </a:moveTo>
                <a:lnTo>
                  <a:pt x="0" y="0"/>
                </a:lnTo>
                <a:lnTo>
                  <a:pt x="172950" y="0"/>
                </a:lnTo>
                <a:lnTo>
                  <a:pt x="172950" y="35989"/>
                </a:lnTo>
                <a:lnTo>
                  <a:pt x="0" y="35989"/>
                </a:lnTo>
                <a:close/>
              </a:path>
            </a:pathLst>
          </a:custGeom>
          <a:solidFill>
            <a:srgbClr val="968D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g2f05de8476b_0_113"/>
          <p:cNvSpPr txBox="1"/>
          <p:nvPr/>
        </p:nvSpPr>
        <p:spPr>
          <a:xfrm>
            <a:off x="2110056" y="5445666"/>
            <a:ext cx="6074523" cy="565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9025" rIns="0" bIns="0" anchor="t" anchorCtr="0">
            <a:spAutoFit/>
          </a:bodyPr>
          <a:lstStyle/>
          <a:p>
            <a:pPr marL="25400" marR="12700" lvl="0" indent="0" algn="l" rtl="0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 noProof="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Postdoc Fellowship</a:t>
            </a:r>
          </a:p>
          <a:p>
            <a:pPr marL="25400" marR="12700" lvl="0">
              <a:lnSpc>
                <a:spcPct val="114285"/>
              </a:lnSpc>
              <a:buSzPts val="1600"/>
            </a:pPr>
            <a:r>
              <a:rPr lang="en-US" sz="1400" b="1" i="0" u="none" strike="noStrike" cap="none" noProof="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Position:</a:t>
            </a:r>
            <a:r>
              <a:rPr lang="en-US" sz="1400" b="0" i="0" u="none" strike="noStrike" cap="none" noProof="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i="1" dirty="0"/>
              <a:t>Industry 4.0 Artificial Intelligence Laboratory, Director Assistant</a:t>
            </a:r>
            <a:r>
              <a:rPr lang="en-US" sz="1400" b="0" i="0" u="none" strike="noStrike" cap="none" noProof="0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.</a:t>
            </a:r>
            <a:endParaRPr lang="en-US" sz="1200" b="0" i="0" u="none" strike="noStrike" cap="none" noProof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g2f05de8476b_0_113"/>
          <p:cNvSpPr/>
          <p:nvPr/>
        </p:nvSpPr>
        <p:spPr>
          <a:xfrm>
            <a:off x="5147318" y="6699395"/>
            <a:ext cx="85604" cy="60425"/>
          </a:xfrm>
          <a:custGeom>
            <a:avLst/>
            <a:gdLst/>
            <a:ahLst/>
            <a:cxnLst/>
            <a:rect l="l" t="t" r="r" b="b"/>
            <a:pathLst>
              <a:path w="43180" h="30479" extrusionOk="0">
                <a:moveTo>
                  <a:pt x="0" y="30366"/>
                </a:moveTo>
                <a:lnTo>
                  <a:pt x="43019" y="30366"/>
                </a:lnTo>
                <a:lnTo>
                  <a:pt x="43019" y="0"/>
                </a:lnTo>
                <a:lnTo>
                  <a:pt x="0" y="0"/>
                </a:lnTo>
                <a:lnTo>
                  <a:pt x="0" y="30366"/>
                </a:lnTo>
                <a:close/>
              </a:path>
            </a:pathLst>
          </a:custGeom>
          <a:noFill/>
          <a:ln w="9525" cap="flat" cmpd="sng">
            <a:solidFill>
              <a:srgbClr val="ADAD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g2f05de8476b_0_113"/>
          <p:cNvSpPr/>
          <p:nvPr/>
        </p:nvSpPr>
        <p:spPr>
          <a:xfrm>
            <a:off x="4989400" y="6691545"/>
            <a:ext cx="50356" cy="75533"/>
          </a:xfrm>
          <a:custGeom>
            <a:avLst/>
            <a:gdLst/>
            <a:ahLst/>
            <a:cxnLst/>
            <a:rect l="l" t="t" r="r" b="b"/>
            <a:pathLst>
              <a:path w="25400" h="38100" extrusionOk="0">
                <a:moveTo>
                  <a:pt x="25400" y="0"/>
                </a:moveTo>
                <a:lnTo>
                  <a:pt x="0" y="19050"/>
                </a:lnTo>
                <a:lnTo>
                  <a:pt x="25400" y="38100"/>
                </a:lnTo>
                <a:lnTo>
                  <a:pt x="25400" y="0"/>
                </a:lnTo>
                <a:close/>
              </a:path>
            </a:pathLst>
          </a:custGeom>
          <a:solidFill>
            <a:srgbClr val="D6D6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g2f05de8476b_0_113"/>
          <p:cNvSpPr/>
          <p:nvPr/>
        </p:nvSpPr>
        <p:spPr>
          <a:xfrm>
            <a:off x="5342065" y="6691545"/>
            <a:ext cx="50356" cy="75533"/>
          </a:xfrm>
          <a:custGeom>
            <a:avLst/>
            <a:gdLst/>
            <a:ahLst/>
            <a:cxnLst/>
            <a:rect l="l" t="t" r="r" b="b"/>
            <a:pathLst>
              <a:path w="25400" h="38100" extrusionOk="0">
                <a:moveTo>
                  <a:pt x="0" y="0"/>
                </a:moveTo>
                <a:lnTo>
                  <a:pt x="0" y="38100"/>
                </a:lnTo>
                <a:lnTo>
                  <a:pt x="2540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D6D6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1" name="Google Shape;151;g2f05de8476b_0_113"/>
          <p:cNvGrpSpPr/>
          <p:nvPr/>
        </p:nvGrpSpPr>
        <p:grpSpPr>
          <a:xfrm>
            <a:off x="5535828" y="6679124"/>
            <a:ext cx="403047" cy="100670"/>
            <a:chOff x="2790939" y="3370401"/>
            <a:chExt cx="203200" cy="50800"/>
          </a:xfrm>
        </p:grpSpPr>
        <p:sp>
          <p:nvSpPr>
            <p:cNvPr id="152" name="Google Shape;152;g2f05de8476b_0_113"/>
            <p:cNvSpPr/>
            <p:nvPr/>
          </p:nvSpPr>
          <p:spPr>
            <a:xfrm>
              <a:off x="2854108" y="3370401"/>
              <a:ext cx="64135" cy="50800"/>
            </a:xfrm>
            <a:custGeom>
              <a:avLst/>
              <a:gdLst/>
              <a:ahLst/>
              <a:cxnLst/>
              <a:rect l="l" t="t" r="r" b="b"/>
              <a:pathLst>
                <a:path w="64135" h="50800" extrusionOk="0">
                  <a:moveTo>
                    <a:pt x="0" y="50800"/>
                  </a:moveTo>
                  <a:lnTo>
                    <a:pt x="43019" y="50800"/>
                  </a:lnTo>
                  <a:lnTo>
                    <a:pt x="43019" y="20434"/>
                  </a:lnTo>
                  <a:lnTo>
                    <a:pt x="0" y="20434"/>
                  </a:lnTo>
                  <a:lnTo>
                    <a:pt x="0" y="50800"/>
                  </a:lnTo>
                  <a:close/>
                </a:path>
                <a:path w="64135" h="50800" extrusionOk="0">
                  <a:moveTo>
                    <a:pt x="10491" y="20320"/>
                  </a:moveTo>
                  <a:lnTo>
                    <a:pt x="10491" y="10160"/>
                  </a:lnTo>
                  <a:lnTo>
                    <a:pt x="53672" y="10160"/>
                  </a:lnTo>
                  <a:lnTo>
                    <a:pt x="53672" y="40640"/>
                  </a:lnTo>
                  <a:lnTo>
                    <a:pt x="43512" y="40640"/>
                  </a:lnTo>
                </a:path>
                <a:path w="64135" h="50800" extrusionOk="0">
                  <a:moveTo>
                    <a:pt x="20652" y="10160"/>
                  </a:moveTo>
                  <a:lnTo>
                    <a:pt x="20652" y="0"/>
                  </a:lnTo>
                  <a:lnTo>
                    <a:pt x="63832" y="0"/>
                  </a:lnTo>
                  <a:lnTo>
                    <a:pt x="63832" y="30480"/>
                  </a:lnTo>
                  <a:lnTo>
                    <a:pt x="53672" y="3048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g2f05de8476b_0_113"/>
            <p:cNvSpPr/>
            <p:nvPr/>
          </p:nvSpPr>
          <p:spPr>
            <a:xfrm>
              <a:off x="2790939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4" name="Google Shape;154;g2f05de8476b_0_113"/>
          <p:cNvGrpSpPr/>
          <p:nvPr/>
        </p:nvGrpSpPr>
        <p:grpSpPr>
          <a:xfrm>
            <a:off x="6082208" y="6679124"/>
            <a:ext cx="403047" cy="100670"/>
            <a:chOff x="3066402" y="3370401"/>
            <a:chExt cx="203200" cy="50800"/>
          </a:xfrm>
        </p:grpSpPr>
        <p:sp>
          <p:nvSpPr>
            <p:cNvPr id="155" name="Google Shape;155;g2f05de8476b_0_113"/>
            <p:cNvSpPr/>
            <p:nvPr/>
          </p:nvSpPr>
          <p:spPr>
            <a:xfrm>
              <a:off x="3155303" y="3383101"/>
              <a:ext cx="38100" cy="0"/>
            </a:xfrm>
            <a:custGeom>
              <a:avLst/>
              <a:gdLst/>
              <a:ahLst/>
              <a:cxnLst/>
              <a:rect l="l" t="t" r="r" b="b"/>
              <a:pathLst>
                <a:path w="38100" h="120000" extrusionOk="0">
                  <a:moveTo>
                    <a:pt x="0" y="0"/>
                  </a:moveTo>
                  <a:lnTo>
                    <a:pt x="38100" y="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g2f05de8476b_0_113"/>
            <p:cNvSpPr/>
            <p:nvPr/>
          </p:nvSpPr>
          <p:spPr>
            <a:xfrm>
              <a:off x="3066402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g2f05de8476b_0_113"/>
            <p:cNvSpPr/>
            <p:nvPr/>
          </p:nvSpPr>
          <p:spPr>
            <a:xfrm>
              <a:off x="3142603" y="337040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50800" extrusionOk="0">
                  <a:moveTo>
                    <a:pt x="12700" y="25400"/>
                  </a:moveTo>
                  <a:lnTo>
                    <a:pt x="50800" y="25400"/>
                  </a:lnTo>
                </a:path>
                <a:path w="50800" h="50800" extrusionOk="0">
                  <a:moveTo>
                    <a:pt x="0" y="38100"/>
                  </a:moveTo>
                  <a:lnTo>
                    <a:pt x="38100" y="38100"/>
                  </a:lnTo>
                </a:path>
                <a:path w="50800" h="50800" extrusionOk="0">
                  <a:moveTo>
                    <a:pt x="12700" y="50800"/>
                  </a:moveTo>
                  <a:lnTo>
                    <a:pt x="50800" y="50800"/>
                  </a:lnTo>
                </a:path>
              </a:pathLst>
            </a:custGeom>
            <a:noFill/>
            <a:ln w="9525" cap="flat" cmpd="sng">
              <a:solidFill>
                <a:srgbClr val="D6D6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8" name="Google Shape;158;g2f05de8476b_0_113"/>
          <p:cNvGrpSpPr/>
          <p:nvPr/>
        </p:nvGrpSpPr>
        <p:grpSpPr>
          <a:xfrm>
            <a:off x="6628563" y="6679124"/>
            <a:ext cx="403047" cy="100672"/>
            <a:chOff x="3341852" y="3370401"/>
            <a:chExt cx="203200" cy="50801"/>
          </a:xfrm>
        </p:grpSpPr>
        <p:sp>
          <p:nvSpPr>
            <p:cNvPr id="159" name="Google Shape;159;g2f05de8476b_0_113"/>
            <p:cNvSpPr/>
            <p:nvPr/>
          </p:nvSpPr>
          <p:spPr>
            <a:xfrm>
              <a:off x="3418053" y="3370401"/>
              <a:ext cx="50800" cy="25400"/>
            </a:xfrm>
            <a:custGeom>
              <a:avLst/>
              <a:gdLst/>
              <a:ahLst/>
              <a:cxnLst/>
              <a:rect l="l" t="t" r="r" b="b"/>
              <a:pathLst>
                <a:path w="50800" h="254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25400" extrusionOk="0">
                  <a:moveTo>
                    <a:pt x="12700" y="12700"/>
                  </a:moveTo>
                  <a:lnTo>
                    <a:pt x="50800" y="12700"/>
                  </a:lnTo>
                </a:path>
                <a:path w="50800" h="25400" extrusionOk="0">
                  <a:moveTo>
                    <a:pt x="12700" y="25400"/>
                  </a:moveTo>
                  <a:lnTo>
                    <a:pt x="50800" y="2540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g2f05de8476b_0_113"/>
            <p:cNvSpPr/>
            <p:nvPr/>
          </p:nvSpPr>
          <p:spPr>
            <a:xfrm>
              <a:off x="3341852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g2f05de8476b_0_113"/>
            <p:cNvSpPr/>
            <p:nvPr/>
          </p:nvSpPr>
          <p:spPr>
            <a:xfrm>
              <a:off x="3418053" y="3408502"/>
              <a:ext cx="50800" cy="12700"/>
            </a:xfrm>
            <a:custGeom>
              <a:avLst/>
              <a:gdLst/>
              <a:ahLst/>
              <a:cxnLst/>
              <a:rect l="l" t="t" r="r" b="b"/>
              <a:pathLst>
                <a:path w="50800" h="127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12700" extrusionOk="0">
                  <a:moveTo>
                    <a:pt x="12700" y="12699"/>
                  </a:moveTo>
                  <a:lnTo>
                    <a:pt x="50800" y="12699"/>
                  </a:lnTo>
                </a:path>
              </a:pathLst>
            </a:custGeom>
            <a:noFill/>
            <a:ln w="9525" cap="flat" cmpd="sng">
              <a:solidFill>
                <a:srgbClr val="D6D6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2" name="Google Shape;162;g2f05de8476b_0_113"/>
          <p:cNvSpPr/>
          <p:nvPr/>
        </p:nvSpPr>
        <p:spPr>
          <a:xfrm>
            <a:off x="7325982" y="6678960"/>
            <a:ext cx="100711" cy="100711"/>
          </a:xfrm>
          <a:custGeom>
            <a:avLst/>
            <a:gdLst/>
            <a:ahLst/>
            <a:cxnLst/>
            <a:rect l="l" t="t" r="r" b="b"/>
            <a:pathLst>
              <a:path w="50800" h="50800" extrusionOk="0">
                <a:moveTo>
                  <a:pt x="0" y="0"/>
                </a:moveTo>
                <a:lnTo>
                  <a:pt x="38100" y="0"/>
                </a:lnTo>
              </a:path>
              <a:path w="50800" h="50800" extrusionOk="0">
                <a:moveTo>
                  <a:pt x="12700" y="12700"/>
                </a:moveTo>
                <a:lnTo>
                  <a:pt x="50800" y="12700"/>
                </a:lnTo>
              </a:path>
              <a:path w="50800" h="50800" extrusionOk="0">
                <a:moveTo>
                  <a:pt x="12700" y="25400"/>
                </a:moveTo>
                <a:lnTo>
                  <a:pt x="50800" y="25400"/>
                </a:lnTo>
              </a:path>
              <a:path w="50800" h="50800" extrusionOk="0">
                <a:moveTo>
                  <a:pt x="0" y="38100"/>
                </a:moveTo>
                <a:lnTo>
                  <a:pt x="38100" y="38100"/>
                </a:lnTo>
              </a:path>
              <a:path w="50800" h="50800" extrusionOk="0">
                <a:moveTo>
                  <a:pt x="12700" y="50800"/>
                </a:moveTo>
                <a:lnTo>
                  <a:pt x="50800" y="50800"/>
                </a:lnTo>
              </a:path>
            </a:pathLst>
          </a:custGeom>
          <a:noFill/>
          <a:ln w="9525" cap="flat" cmpd="sng">
            <a:solidFill>
              <a:srgbClr val="ADAD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3" name="Google Shape;163;g2f05de8476b_0_113"/>
          <p:cNvGrpSpPr/>
          <p:nvPr/>
        </p:nvGrpSpPr>
        <p:grpSpPr>
          <a:xfrm>
            <a:off x="7691071" y="6679124"/>
            <a:ext cx="463502" cy="100672"/>
            <a:chOff x="3877525" y="3370401"/>
            <a:chExt cx="233679" cy="50801"/>
          </a:xfrm>
        </p:grpSpPr>
        <p:sp>
          <p:nvSpPr>
            <p:cNvPr id="164" name="Google Shape;164;g2f05de8476b_0_113"/>
            <p:cNvSpPr/>
            <p:nvPr/>
          </p:nvSpPr>
          <p:spPr>
            <a:xfrm>
              <a:off x="3999446" y="3400882"/>
              <a:ext cx="20320" cy="20320"/>
            </a:xfrm>
            <a:custGeom>
              <a:avLst/>
              <a:gdLst/>
              <a:ahLst/>
              <a:cxnLst/>
              <a:rect l="l" t="t" r="r" b="b"/>
              <a:pathLst>
                <a:path w="20320" h="20320" extrusionOk="0">
                  <a:moveTo>
                    <a:pt x="0" y="0"/>
                  </a:moveTo>
                  <a:lnTo>
                    <a:pt x="20320" y="2032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g2f05de8476b_0_113"/>
            <p:cNvSpPr/>
            <p:nvPr/>
          </p:nvSpPr>
          <p:spPr>
            <a:xfrm>
              <a:off x="3972383" y="3374387"/>
              <a:ext cx="30479" cy="30479"/>
            </a:xfrm>
            <a:custGeom>
              <a:avLst/>
              <a:gdLst/>
              <a:ahLst/>
              <a:cxnLst/>
              <a:rect l="l" t="t" r="r" b="b"/>
              <a:pathLst>
                <a:path w="30479" h="30479" extrusionOk="0">
                  <a:moveTo>
                    <a:pt x="30366" y="15183"/>
                  </a:moveTo>
                  <a:lnTo>
                    <a:pt x="30366" y="6797"/>
                  </a:lnTo>
                  <a:lnTo>
                    <a:pt x="23568" y="0"/>
                  </a:lnTo>
                  <a:lnTo>
                    <a:pt x="15183" y="0"/>
                  </a:lnTo>
                  <a:lnTo>
                    <a:pt x="6797" y="0"/>
                  </a:lnTo>
                  <a:lnTo>
                    <a:pt x="0" y="6797"/>
                  </a:lnTo>
                  <a:lnTo>
                    <a:pt x="0" y="15183"/>
                  </a:lnTo>
                  <a:lnTo>
                    <a:pt x="0" y="23568"/>
                  </a:lnTo>
                  <a:lnTo>
                    <a:pt x="6797" y="30366"/>
                  </a:lnTo>
                  <a:lnTo>
                    <a:pt x="15183" y="30366"/>
                  </a:lnTo>
                  <a:lnTo>
                    <a:pt x="23568" y="30366"/>
                  </a:lnTo>
                  <a:lnTo>
                    <a:pt x="30366" y="23568"/>
                  </a:lnTo>
                  <a:lnTo>
                    <a:pt x="30366" y="15183"/>
                  </a:lnTo>
                  <a:close/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g2f05de8476b_0_113"/>
            <p:cNvSpPr/>
            <p:nvPr/>
          </p:nvSpPr>
          <p:spPr>
            <a:xfrm>
              <a:off x="3877525" y="3370401"/>
              <a:ext cx="233679" cy="50800"/>
            </a:xfrm>
            <a:custGeom>
              <a:avLst/>
              <a:gdLst/>
              <a:ahLst/>
              <a:cxnLst/>
              <a:rect l="l" t="t" r="r" b="b"/>
              <a:pathLst>
                <a:path w="233679" h="50800" extrusionOk="0">
                  <a:moveTo>
                    <a:pt x="40640" y="50800"/>
                  </a:moveTo>
                  <a:lnTo>
                    <a:pt x="50400" y="48796"/>
                  </a:lnTo>
                  <a:lnTo>
                    <a:pt x="58488" y="43339"/>
                  </a:lnTo>
                  <a:lnTo>
                    <a:pt x="64002" y="35262"/>
                  </a:lnTo>
                  <a:lnTo>
                    <a:pt x="66040" y="25400"/>
                  </a:lnTo>
                  <a:lnTo>
                    <a:pt x="64036" y="15537"/>
                  </a:lnTo>
                  <a:lnTo>
                    <a:pt x="58579" y="7461"/>
                  </a:lnTo>
                  <a:lnTo>
                    <a:pt x="50502" y="2004"/>
                  </a:lnTo>
                  <a:lnTo>
                    <a:pt x="40640" y="0"/>
                  </a:lnTo>
                  <a:lnTo>
                    <a:pt x="30778" y="2004"/>
                  </a:lnTo>
                  <a:lnTo>
                    <a:pt x="22701" y="7461"/>
                  </a:lnTo>
                  <a:lnTo>
                    <a:pt x="17244" y="15537"/>
                  </a:lnTo>
                  <a:lnTo>
                    <a:pt x="15240" y="25400"/>
                  </a:lnTo>
                </a:path>
                <a:path w="233679" h="50800" extrusionOk="0">
                  <a:moveTo>
                    <a:pt x="30480" y="17780"/>
                  </a:moveTo>
                  <a:lnTo>
                    <a:pt x="15240" y="30480"/>
                  </a:lnTo>
                  <a:lnTo>
                    <a:pt x="0" y="17780"/>
                  </a:lnTo>
                </a:path>
                <a:path w="233679" h="50800" extrusionOk="0">
                  <a:moveTo>
                    <a:pt x="193042" y="50800"/>
                  </a:moveTo>
                  <a:lnTo>
                    <a:pt x="183179" y="48796"/>
                  </a:lnTo>
                  <a:lnTo>
                    <a:pt x="175103" y="43339"/>
                  </a:lnTo>
                  <a:lnTo>
                    <a:pt x="169646" y="35262"/>
                  </a:lnTo>
                  <a:lnTo>
                    <a:pt x="167642" y="25400"/>
                  </a:lnTo>
                  <a:lnTo>
                    <a:pt x="169646" y="15537"/>
                  </a:lnTo>
                  <a:lnTo>
                    <a:pt x="175103" y="7461"/>
                  </a:lnTo>
                  <a:lnTo>
                    <a:pt x="183179" y="2004"/>
                  </a:lnTo>
                  <a:lnTo>
                    <a:pt x="193042" y="0"/>
                  </a:lnTo>
                  <a:lnTo>
                    <a:pt x="202904" y="2004"/>
                  </a:lnTo>
                  <a:lnTo>
                    <a:pt x="210981" y="7461"/>
                  </a:lnTo>
                  <a:lnTo>
                    <a:pt x="216438" y="15537"/>
                  </a:lnTo>
                  <a:lnTo>
                    <a:pt x="218442" y="25400"/>
                  </a:lnTo>
                </a:path>
                <a:path w="233679" h="50800" extrusionOk="0">
                  <a:moveTo>
                    <a:pt x="233682" y="17780"/>
                  </a:moveTo>
                  <a:lnTo>
                    <a:pt x="218442" y="30480"/>
                  </a:lnTo>
                  <a:lnTo>
                    <a:pt x="203202" y="1778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7" name="Google Shape;167;g2f05de8476b_0_113"/>
          <p:cNvSpPr txBox="1">
            <a:spLocks noGrp="1"/>
          </p:cNvSpPr>
          <p:nvPr>
            <p:ph type="sldNum" idx="12"/>
          </p:nvPr>
        </p:nvSpPr>
        <p:spPr>
          <a:xfrm>
            <a:off x="17568020" y="13265776"/>
            <a:ext cx="6123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6200" lvl="0" indent="0" algn="r" rtl="0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2</a:t>
            </a:fld>
            <a:r>
              <a:rPr lang="en-US"/>
              <a:t>/8</a:t>
            </a:r>
            <a:endParaRPr sz="2400" b="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68" name="Google Shape;168;g2f05de8476b_0_113"/>
          <p:cNvSpPr txBox="1"/>
          <p:nvPr/>
        </p:nvSpPr>
        <p:spPr>
          <a:xfrm>
            <a:off x="2231175" y="2447460"/>
            <a:ext cx="6591900" cy="816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3900" rIns="0" bIns="0" anchor="t" anchorCtr="0">
            <a:spAutoFit/>
          </a:bodyPr>
          <a:lstStyle/>
          <a:p>
            <a:pPr marL="25400" marR="0" lvl="0" indent="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Master of Science </a:t>
            </a:r>
            <a:r>
              <a:rPr lang="en-US" sz="1600" b="1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in Advanced Manufacturing.</a:t>
            </a:r>
            <a:endParaRPr sz="1600" b="1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5400" marR="0" lvl="0" indent="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Thesis: </a:t>
            </a:r>
            <a:r>
              <a:rPr lang="en-US" sz="140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ZAMAK3 Die Cast Optimization in Gravity Mold through Statistical Techniques and Soft Computing</a:t>
            </a:r>
            <a:r>
              <a:rPr lang="en-US" sz="14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.</a:t>
            </a:r>
            <a:endParaRPr sz="14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69" name="Google Shape;169;g2f05de8476b_0_113"/>
          <p:cNvSpPr txBox="1"/>
          <p:nvPr/>
        </p:nvSpPr>
        <p:spPr>
          <a:xfrm>
            <a:off x="2084158" y="3651341"/>
            <a:ext cx="5950500" cy="1214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1275" tIns="181275" rIns="181275" bIns="181275" anchor="t" anchorCtr="0">
            <a:spAutoFit/>
          </a:bodyPr>
          <a:lstStyle/>
          <a:p>
            <a:pPr marL="25400" marR="228600" lvl="0" indent="0" algn="l" rtl="0">
              <a:lnSpc>
                <a:spcPct val="114285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PhD in Mechanical Engineering.</a:t>
            </a:r>
            <a:endParaRPr sz="1600" b="1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25400" marR="228600" lvl="0">
              <a:lnSpc>
                <a:spcPct val="114285"/>
              </a:lnSpc>
              <a:spcBef>
                <a:spcPts val="300"/>
              </a:spcBef>
              <a:buSzPts val="1400"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Thesis: </a:t>
            </a:r>
            <a:r>
              <a:rPr lang="en-US" dirty="0"/>
              <a:t>Predicting Potential Customer Needs and Wants for Agile Design and Manufacture in an Industry 4.0 Environment</a:t>
            </a:r>
            <a:endParaRPr sz="14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1" name="Google Shape;171;g2f05de8476b_0_113"/>
          <p:cNvSpPr txBox="1"/>
          <p:nvPr/>
        </p:nvSpPr>
        <p:spPr>
          <a:xfrm>
            <a:off x="382400" y="21245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4200"/>
            </a:pPr>
            <a:r>
              <a:rPr lang="es-MX" sz="4200" noProof="0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Acerca de mí</a:t>
            </a:r>
            <a:endParaRPr lang="es-MX" sz="4200" b="0" i="0" u="none" strike="noStrike" cap="none" noProof="0">
              <a:solidFill>
                <a:schemeClr val="dk2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1026" name="Picture 2" descr="UANE Virtualidad">
            <a:extLst>
              <a:ext uri="{FF2B5EF4-FFF2-40B4-BE49-F238E27FC236}">
                <a16:creationId xmlns:a16="http://schemas.microsoft.com/office/drawing/2014/main" id="{F21C8EF5-CEDF-FB76-B6F6-F4CD7A2162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1175" y="974477"/>
            <a:ext cx="1121198" cy="288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9758AE9-9CE5-F36F-196C-BF904A3ABC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1175" y="1805052"/>
            <a:ext cx="673950" cy="673950"/>
          </a:xfrm>
          <a:prstGeom prst="rect">
            <a:avLst/>
          </a:prstGeom>
        </p:spPr>
      </p:pic>
      <p:pic>
        <p:nvPicPr>
          <p:cNvPr id="1030" name="Picture 6" descr="University of Glasgow - MyGlasgow - MyGlasgow Staff - Brand Toolkit - Brand  elements - Logo - Print">
            <a:extLst>
              <a:ext uri="{FF2B5EF4-FFF2-40B4-BE49-F238E27FC236}">
                <a16:creationId xmlns:a16="http://schemas.microsoft.com/office/drawing/2014/main" id="{B8EE9B35-D4D1-58C0-D1F8-B563F85635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27" b="18185"/>
          <a:stretch>
            <a:fillRect/>
          </a:stretch>
        </p:blipFill>
        <p:spPr bwMode="auto">
          <a:xfrm>
            <a:off x="2231175" y="3231447"/>
            <a:ext cx="1858294" cy="568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63E4E9D-B714-8542-B992-D3C95CB9C5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7532" y="4660869"/>
            <a:ext cx="853981" cy="853981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27082f37e84_0_38"/>
          <p:cNvSpPr txBox="1">
            <a:spLocks noGrp="1"/>
          </p:cNvSpPr>
          <p:nvPr>
            <p:ph type="body" idx="1"/>
          </p:nvPr>
        </p:nvSpPr>
        <p:spPr>
          <a:xfrm>
            <a:off x="457200" y="1295400"/>
            <a:ext cx="8229600" cy="48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>
              <a:spcBef>
                <a:spcPts val="0"/>
              </a:spcBef>
              <a:buSzPts val="1300"/>
            </a:pPr>
            <a:r>
              <a:rPr lang="en-US" sz="2200" b="1" dirty="0" err="1"/>
              <a:t>Interconexión</a:t>
            </a:r>
            <a:r>
              <a:rPr lang="en-US" sz="2200" b="1" dirty="0"/>
              <a:t> y </a:t>
            </a:r>
            <a:r>
              <a:rPr lang="en-US" sz="2200" b="1" dirty="0" err="1"/>
              <a:t>distribución</a:t>
            </a:r>
            <a:r>
              <a:rPr lang="en-US" sz="2200" dirty="0"/>
              <a:t>: </a:t>
            </a:r>
            <a:r>
              <a:rPr lang="es-MX" sz="2200" dirty="0"/>
              <a:t>sistemas que pueden cooperar y llegar a acuerdos (competir) con otros que tienen intereses diferentes (al igual que lo hacemos con otras personas).</a:t>
            </a:r>
          </a:p>
          <a:p>
            <a:pPr marL="342900" indent="-342900">
              <a:spcBef>
                <a:spcPts val="0"/>
              </a:spcBef>
              <a:buSzPts val="1300"/>
            </a:pPr>
            <a:r>
              <a:rPr lang="es-MX" sz="2200" dirty="0"/>
              <a:t>Estos temas no se estudiaron en Ciencias de la Computación hasta hace poco, lo que llevó al surgimiento de un nuevo campo: </a:t>
            </a:r>
            <a:r>
              <a:rPr lang="es-MX" sz="2200" b="1" dirty="0"/>
              <a:t>Sistemas </a:t>
            </a:r>
            <a:r>
              <a:rPr lang="es-MX" sz="2200" b="1" dirty="0" err="1"/>
              <a:t>multiagente</a:t>
            </a:r>
            <a:endParaRPr lang="es-MX" sz="2200" b="1" dirty="0"/>
          </a:p>
          <a:p>
            <a:pPr marL="342900" lvl="0" indent="-342900">
              <a:spcBef>
                <a:spcPts val="0"/>
              </a:spcBef>
              <a:buSzPts val="1300"/>
            </a:pPr>
            <a:endParaRPr sz="2200" b="1" dirty="0"/>
          </a:p>
        </p:txBody>
      </p:sp>
      <p:sp>
        <p:nvSpPr>
          <p:cNvPr id="4" name="Google Shape;499;p10">
            <a:extLst>
              <a:ext uri="{FF2B5EF4-FFF2-40B4-BE49-F238E27FC236}">
                <a16:creationId xmlns:a16="http://schemas.microsoft.com/office/drawing/2014/main" id="{A6CEEBE1-7E33-7842-5781-3BFF93227D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dirty="0"/>
              <a:t>¿A </a:t>
            </a:r>
            <a:r>
              <a:rPr lang="en-US" dirty="0" err="1"/>
              <a:t>dónde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lleva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?</a:t>
            </a:r>
            <a:endParaRPr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27082f37e84_0_48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/>
              <a:t>Sistemas complejos</a:t>
            </a:r>
            <a:endParaRPr dirty="0"/>
          </a:p>
        </p:txBody>
      </p:sp>
      <p:sp>
        <p:nvSpPr>
          <p:cNvPr id="518" name="Google Shape;518;g27082f37e84_0_48"/>
          <p:cNvSpPr txBox="1">
            <a:spLocks noGrp="1"/>
          </p:cNvSpPr>
          <p:nvPr>
            <p:ph type="body" idx="1"/>
          </p:nvPr>
        </p:nvSpPr>
        <p:spPr>
          <a:xfrm>
            <a:off x="457200" y="923925"/>
            <a:ext cx="8229600" cy="45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buNone/>
            </a:pPr>
            <a:r>
              <a:rPr lang="es-MX" sz="2300" dirty="0"/>
              <a:t>Los sistemas complejos están compuestos por muchos elementos interconectados, que funcionan individualmente, pero producen un comportamiento general del sistema global.</a:t>
            </a:r>
            <a:endParaRPr sz="2300" dirty="0"/>
          </a:p>
        </p:txBody>
      </p:sp>
      <p:pic>
        <p:nvPicPr>
          <p:cNvPr id="519" name="Google Shape;519;g27082f37e84_0_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6325" y="2178025"/>
            <a:ext cx="6648451" cy="377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13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/>
              <a:t>Agentes, una definición</a:t>
            </a:r>
            <a:endParaRPr dirty="0"/>
          </a:p>
        </p:txBody>
      </p:sp>
      <p:sp>
        <p:nvSpPr>
          <p:cNvPr id="525" name="Google Shape;525;p13"/>
          <p:cNvSpPr txBox="1">
            <a:spLocks noGrp="1"/>
          </p:cNvSpPr>
          <p:nvPr>
            <p:ph type="body" idx="1"/>
          </p:nvPr>
        </p:nvSpPr>
        <p:spPr>
          <a:xfrm>
            <a:off x="609600" y="1447800"/>
            <a:ext cx="7924800" cy="41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>
              <a:spcBef>
                <a:spcPts val="0"/>
              </a:spcBef>
              <a:buSzPts val="1950"/>
            </a:pPr>
            <a:r>
              <a:rPr lang="es-MX" dirty="0"/>
              <a:t>Un agente es un sistema informático que es capaz de</a:t>
            </a:r>
            <a:r>
              <a:rPr lang="en-US" dirty="0"/>
              <a:t> </a:t>
            </a:r>
            <a:r>
              <a:rPr lang="en-US" dirty="0" err="1"/>
              <a:t>lograr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acción</a:t>
            </a:r>
            <a:r>
              <a:rPr lang="en-US" dirty="0"/>
              <a:t> </a:t>
            </a:r>
            <a:r>
              <a:rPr lang="en-US" i="1" dirty="0" err="1">
                <a:solidFill>
                  <a:srgbClr val="003399"/>
                </a:solidFill>
              </a:rPr>
              <a:t>independiente</a:t>
            </a:r>
            <a:r>
              <a:rPr lang="en-US" i="1" dirty="0"/>
              <a:t> </a:t>
            </a:r>
            <a:r>
              <a:rPr lang="es-MX" dirty="0"/>
              <a:t>en nombre de su usuario o propietario (averiguar qué se debe hacer para satisfacer los objetivos del diseño, en lugar de que se le diga constantemente)</a:t>
            </a:r>
            <a:endParaRPr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14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/>
              <a:t>Sistemas multiagente, una definición</a:t>
            </a:r>
            <a:endParaRPr dirty="0"/>
          </a:p>
        </p:txBody>
      </p:sp>
      <p:sp>
        <p:nvSpPr>
          <p:cNvPr id="531" name="Google Shape;531;p14"/>
          <p:cNvSpPr txBox="1">
            <a:spLocks noGrp="1"/>
          </p:cNvSpPr>
          <p:nvPr>
            <p:ph type="body" idx="1"/>
          </p:nvPr>
        </p:nvSpPr>
        <p:spPr>
          <a:xfrm>
            <a:off x="762000" y="1743075"/>
            <a:ext cx="7620000" cy="42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11150">
              <a:spcBef>
                <a:spcPts val="0"/>
              </a:spcBef>
              <a:buSzPts val="1450"/>
            </a:pPr>
            <a:r>
              <a:rPr lang="es-MX" sz="2500" dirty="0"/>
              <a:t>Un sistema </a:t>
            </a:r>
            <a:r>
              <a:rPr lang="es-MX" sz="2500" dirty="0" err="1"/>
              <a:t>multiagente</a:t>
            </a:r>
            <a:r>
              <a:rPr lang="es-MX" sz="2500" dirty="0"/>
              <a:t> es aquel que consta de varios agentes, que</a:t>
            </a:r>
            <a:r>
              <a:rPr lang="en-US" sz="2500" dirty="0"/>
              <a:t> </a:t>
            </a:r>
            <a:r>
              <a:rPr lang="en-US" sz="2500" i="1" dirty="0" err="1">
                <a:solidFill>
                  <a:srgbClr val="003399"/>
                </a:solidFill>
              </a:rPr>
              <a:t>interactuan</a:t>
            </a:r>
            <a:r>
              <a:rPr lang="en-US" sz="2500" i="1" dirty="0">
                <a:solidFill>
                  <a:srgbClr val="003399"/>
                </a:solidFill>
              </a:rPr>
              <a:t> </a:t>
            </a:r>
            <a:r>
              <a:rPr lang="es-MX" sz="2500" dirty="0"/>
              <a:t>el uno con el otro</a:t>
            </a:r>
            <a:endParaRPr sz="2500" dirty="0"/>
          </a:p>
          <a:p>
            <a:pPr marL="342900" lvl="0" indent="-311150">
              <a:spcBef>
                <a:spcPts val="600"/>
              </a:spcBef>
              <a:buSzPts val="1450"/>
            </a:pPr>
            <a:r>
              <a:rPr lang="es-MX" sz="2500" dirty="0"/>
              <a:t>En el caso más general, los agentes actuarán en nombre de usuarios con diferentes objetivos y motivaciones</a:t>
            </a:r>
            <a:endParaRPr sz="2500" dirty="0"/>
          </a:p>
          <a:p>
            <a:pPr marL="342900" lvl="0" indent="-311150">
              <a:spcBef>
                <a:spcPts val="600"/>
              </a:spcBef>
              <a:buSzPts val="1450"/>
            </a:pPr>
            <a:r>
              <a:rPr lang="es-MX" sz="2500" dirty="0"/>
              <a:t>Para interactuar con éxito, requerirán la capacidad de</a:t>
            </a:r>
            <a:r>
              <a:rPr lang="en-US" sz="2500" dirty="0"/>
              <a:t> </a:t>
            </a:r>
            <a:r>
              <a:rPr lang="en-US" sz="2500" i="1" dirty="0" err="1">
                <a:solidFill>
                  <a:srgbClr val="003399"/>
                </a:solidFill>
              </a:rPr>
              <a:t>cooperar</a:t>
            </a:r>
            <a:r>
              <a:rPr lang="en-US" sz="2500" i="1" dirty="0">
                <a:solidFill>
                  <a:srgbClr val="003399"/>
                </a:solidFill>
              </a:rPr>
              <a:t>, </a:t>
            </a:r>
            <a:r>
              <a:rPr lang="en-US" sz="2500" i="1" dirty="0" err="1">
                <a:solidFill>
                  <a:srgbClr val="003399"/>
                </a:solidFill>
              </a:rPr>
              <a:t>coordinar</a:t>
            </a:r>
            <a:r>
              <a:rPr lang="en-US" sz="2500" i="1" dirty="0">
                <a:solidFill>
                  <a:srgbClr val="003399"/>
                </a:solidFill>
              </a:rPr>
              <a:t> y </a:t>
            </a:r>
            <a:r>
              <a:rPr lang="en-US" sz="2500" i="1" dirty="0" err="1">
                <a:solidFill>
                  <a:srgbClr val="003399"/>
                </a:solidFill>
              </a:rPr>
              <a:t>negociar</a:t>
            </a:r>
            <a:r>
              <a:rPr lang="en-US" sz="2500" dirty="0"/>
              <a:t> </a:t>
            </a:r>
            <a:r>
              <a:rPr lang="es-MX" sz="2500" dirty="0"/>
              <a:t>entre ellos, (tanto como lo hacen las personas)</a:t>
            </a:r>
            <a:r>
              <a:rPr lang="en-US" sz="2500" dirty="0"/>
              <a:t>.</a:t>
            </a:r>
            <a:endParaRPr sz="25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16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/>
              <a:t>Sistemas multiagente</a:t>
            </a:r>
            <a:endParaRPr dirty="0"/>
          </a:p>
        </p:txBody>
      </p:sp>
      <p:sp>
        <p:nvSpPr>
          <p:cNvPr id="537" name="Google Shape;537;p16"/>
          <p:cNvSpPr txBox="1">
            <a:spLocks noGrp="1"/>
          </p:cNvSpPr>
          <p:nvPr>
            <p:ph type="body" idx="1"/>
          </p:nvPr>
        </p:nvSpPr>
        <p:spPr>
          <a:xfrm>
            <a:off x="457200" y="1343025"/>
            <a:ext cx="8229600" cy="46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30200">
              <a:spcBef>
                <a:spcPts val="0"/>
              </a:spcBef>
              <a:buSzPts val="1750"/>
            </a:pPr>
            <a:r>
              <a:rPr lang="es-MX" sz="2800" dirty="0"/>
              <a:t>En Sistemas </a:t>
            </a:r>
            <a:r>
              <a:rPr lang="es-MX" sz="2800" dirty="0" err="1"/>
              <a:t>Multiagente</a:t>
            </a:r>
            <a:r>
              <a:rPr lang="es-MX" sz="2800" dirty="0"/>
              <a:t>, abordamos cuestiones como</a:t>
            </a:r>
            <a:r>
              <a:rPr lang="en-US" sz="2800" dirty="0"/>
              <a:t>:</a:t>
            </a:r>
            <a:endParaRPr sz="2800" dirty="0"/>
          </a:p>
          <a:p>
            <a:pPr marL="669925" lvl="1" indent="-312738">
              <a:spcBef>
                <a:spcPts val="520"/>
              </a:spcBef>
              <a:buSzPts val="1360"/>
            </a:pPr>
            <a:r>
              <a:rPr lang="es-MX" sz="2400" dirty="0"/>
              <a:t>¿Cómo puede surgir la cooperación en sociedades de agentes </a:t>
            </a:r>
            <a:r>
              <a:rPr lang="es-MX" sz="2400" dirty="0" err="1"/>
              <a:t>auto-interesados</a:t>
            </a:r>
            <a:r>
              <a:rPr lang="es-MX" sz="2400" dirty="0"/>
              <a:t> (egoístas)?</a:t>
            </a:r>
            <a:endParaRPr sz="2400" dirty="0"/>
          </a:p>
          <a:p>
            <a:pPr marL="669925" lvl="1" indent="-312738">
              <a:spcBef>
                <a:spcPts val="520"/>
              </a:spcBef>
              <a:buSzPts val="1360"/>
            </a:pPr>
            <a:r>
              <a:rPr lang="es-MX" sz="2400" dirty="0"/>
              <a:t>¿Qué tipo de idiomas pueden usar los agentes para comunicarse?</a:t>
            </a:r>
            <a:endParaRPr sz="2400" dirty="0"/>
          </a:p>
          <a:p>
            <a:pPr marL="669925" lvl="1" indent="-312738">
              <a:spcBef>
                <a:spcPts val="520"/>
              </a:spcBef>
              <a:buSzPts val="1360"/>
            </a:pPr>
            <a:r>
              <a:rPr lang="es-MX" sz="2400" dirty="0"/>
              <a:t>¿Cómo pueden los agentes </a:t>
            </a:r>
            <a:r>
              <a:rPr lang="es-MX" sz="2400" dirty="0" err="1"/>
              <a:t>auto-interesados</a:t>
            </a:r>
            <a:r>
              <a:rPr lang="es-MX" sz="2400" dirty="0"/>
              <a:t> reconocer el conflicto y cómo pueden (sin embargo) llegar a un acuerdo?</a:t>
            </a:r>
            <a:endParaRPr sz="2400" dirty="0"/>
          </a:p>
          <a:p>
            <a:pPr marL="669925" lvl="1" indent="-312738">
              <a:spcBef>
                <a:spcPts val="520"/>
              </a:spcBef>
              <a:buSzPts val="1360"/>
            </a:pPr>
            <a:r>
              <a:rPr lang="es-MX" sz="2400" dirty="0"/>
              <a:t>¿Cómo pueden los agentes autónomos coordinar sus actividades para lograr objetivos de manera cooperativa?</a:t>
            </a:r>
            <a:endParaRPr sz="24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24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/>
              <a:t>¿Ejemplos de agentes?</a:t>
            </a:r>
            <a:endParaRPr dirty="0"/>
          </a:p>
        </p:txBody>
      </p:sp>
      <p:sp>
        <p:nvSpPr>
          <p:cNvPr id="543" name="Google Shape;543;p24"/>
          <p:cNvSpPr txBox="1">
            <a:spLocks noGrp="1"/>
          </p:cNvSpPr>
          <p:nvPr>
            <p:ph type="body" idx="1"/>
          </p:nvPr>
        </p:nvSpPr>
        <p:spPr>
          <a:xfrm>
            <a:off x="304800" y="1143000"/>
            <a:ext cx="8610600" cy="5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70"/>
              <a:buNone/>
            </a:pPr>
            <a:endParaRPr sz="2300"/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70"/>
              <a:buNone/>
            </a:pPr>
            <a:endParaRPr sz="2300"/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70"/>
              <a:buNone/>
            </a:pPr>
            <a:endParaRPr sz="2300"/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70"/>
              <a:buNone/>
            </a:pPr>
            <a:endParaRPr sz="2000"/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70"/>
              <a:buNone/>
            </a:pPr>
            <a:endParaRPr sz="2000"/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70"/>
              <a:buNone/>
            </a:pPr>
            <a:endParaRPr sz="2000"/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70"/>
              <a:buNone/>
            </a:pPr>
            <a:endParaRPr sz="2000"/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70"/>
              <a:buNone/>
            </a:pPr>
            <a:endParaRPr sz="2000"/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70"/>
              <a:buNone/>
            </a:pPr>
            <a:endParaRPr sz="23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27082f37e84_0_61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229600" cy="1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/>
              <a:t>¿Ejemplos de agentes?</a:t>
            </a:r>
            <a:endParaRPr dirty="0"/>
          </a:p>
        </p:txBody>
      </p:sp>
      <p:sp>
        <p:nvSpPr>
          <p:cNvPr id="549" name="Google Shape;549;g27082f37e84_0_61"/>
          <p:cNvSpPr txBox="1">
            <a:spLocks noGrp="1"/>
          </p:cNvSpPr>
          <p:nvPr>
            <p:ph type="body" idx="1"/>
          </p:nvPr>
        </p:nvSpPr>
        <p:spPr>
          <a:xfrm>
            <a:off x="304800" y="1143000"/>
            <a:ext cx="8610600" cy="5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70"/>
              <a:buNone/>
            </a:pPr>
            <a:endParaRPr sz="2300"/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70"/>
              <a:buNone/>
            </a:pPr>
            <a:endParaRPr sz="2300"/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70"/>
              <a:buNone/>
            </a:pPr>
            <a:endParaRPr sz="2300"/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70"/>
              <a:buNone/>
            </a:pPr>
            <a:endParaRPr sz="2000"/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70"/>
              <a:buNone/>
            </a:pPr>
            <a:endParaRPr sz="2000"/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70"/>
              <a:buNone/>
            </a:pPr>
            <a:endParaRPr sz="2000"/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70"/>
              <a:buNone/>
            </a:pPr>
            <a:endParaRPr sz="2000"/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70"/>
              <a:buNone/>
            </a:pPr>
            <a:endParaRPr sz="2000"/>
          </a:p>
          <a:p>
            <a:pPr marL="342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70"/>
              <a:buNone/>
            </a:pPr>
            <a:endParaRPr sz="2300"/>
          </a:p>
        </p:txBody>
      </p:sp>
      <p:pic>
        <p:nvPicPr>
          <p:cNvPr id="550" name="Google Shape;550;g27082f37e84_0_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0050" y="1219200"/>
            <a:ext cx="8420100" cy="455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7"/>
          <p:cNvSpPr txBox="1">
            <a:spLocks noGrp="1"/>
          </p:cNvSpPr>
          <p:nvPr>
            <p:ph type="title"/>
          </p:nvPr>
        </p:nvSpPr>
        <p:spPr>
          <a:xfrm>
            <a:off x="457200" y="277813"/>
            <a:ext cx="8549640" cy="1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s-MX"/>
              <a:t>Los sistemas multiagente son interdisciplinarios</a:t>
            </a:r>
            <a:endParaRPr dirty="0"/>
          </a:p>
        </p:txBody>
      </p:sp>
      <p:sp>
        <p:nvSpPr>
          <p:cNvPr id="556" name="Google Shape;556;p27"/>
          <p:cNvSpPr txBox="1">
            <a:spLocks noGrp="1"/>
          </p:cNvSpPr>
          <p:nvPr>
            <p:ph type="body" idx="1"/>
          </p:nvPr>
        </p:nvSpPr>
        <p:spPr>
          <a:xfrm>
            <a:off x="457200" y="1676400"/>
            <a:ext cx="8382000" cy="5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30200">
              <a:spcBef>
                <a:spcPts val="0"/>
              </a:spcBef>
              <a:buSzPts val="1490"/>
            </a:pPr>
            <a:r>
              <a:rPr lang="es-MX" sz="2400" dirty="0"/>
              <a:t>El campo de los sistemas </a:t>
            </a:r>
            <a:r>
              <a:rPr lang="es-MX" sz="2400" dirty="0" err="1"/>
              <a:t>multiagente</a:t>
            </a:r>
            <a:r>
              <a:rPr lang="es-MX" sz="2400" dirty="0"/>
              <a:t> está influenciado e inspirado por muchos otros campos</a:t>
            </a:r>
            <a:r>
              <a:rPr lang="en-US" sz="2400" dirty="0"/>
              <a:t>:</a:t>
            </a:r>
            <a:endParaRPr sz="2800" dirty="0"/>
          </a:p>
          <a:p>
            <a:pPr marL="669925" lvl="1" indent="-312737">
              <a:spcBef>
                <a:spcPts val="440"/>
              </a:spcBef>
              <a:buSzPts val="1120"/>
            </a:pPr>
            <a:r>
              <a:rPr lang="es-MX" sz="2000" dirty="0"/>
              <a:t>Economía
Filosofía
Teoría de juegos
Lógica
Ecología
Ciencias sociales</a:t>
            </a:r>
          </a:p>
          <a:p>
            <a:pPr marL="357188" lvl="1" indent="0">
              <a:spcBef>
                <a:spcPts val="440"/>
              </a:spcBef>
              <a:buSzPts val="1120"/>
              <a:buNone/>
            </a:pPr>
            <a:r>
              <a:rPr lang="es-MX" sz="2400" dirty="0"/>
              <a:t>Esto puede ser tanto una fortaleza (infundir metodologías bien fundamentadas en el campo) como una debilidad (hay muchos puntos de vista diferentes sobre de qué se trata el campo</a:t>
            </a:r>
            <a:r>
              <a:rPr lang="en-US" sz="2400" dirty="0"/>
              <a:t>)</a:t>
            </a:r>
            <a:endParaRPr sz="2800" dirty="0"/>
          </a:p>
          <a:p>
            <a:pPr marL="342900" lvl="0" indent="-330200">
              <a:spcBef>
                <a:spcPts val="520"/>
              </a:spcBef>
              <a:buSzPts val="1490"/>
            </a:pPr>
            <a:r>
              <a:rPr lang="es-MX" sz="2400" dirty="0"/>
              <a:t>Esto tiene analogías con la propia inteligencia artificial</a:t>
            </a:r>
            <a:endParaRPr sz="2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g2f05de8476b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0888" y="1071927"/>
            <a:ext cx="165377" cy="165377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g2f05de8476b_0_0"/>
          <p:cNvSpPr txBox="1"/>
          <p:nvPr/>
        </p:nvSpPr>
        <p:spPr>
          <a:xfrm>
            <a:off x="1036243" y="986817"/>
            <a:ext cx="7376700" cy="327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3950" rIns="0" bIns="0" anchor="t" anchorCtr="0">
            <a:spAutoFit/>
          </a:bodyPr>
          <a:lstStyle/>
          <a:p>
            <a:pPr marL="254000" marR="12700" lvl="0" indent="-228600" algn="l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Digital Twins for urban mobility: </a:t>
            </a:r>
            <a:endParaRPr sz="1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g2f05de8476b_0_0"/>
          <p:cNvSpPr/>
          <p:nvPr/>
        </p:nvSpPr>
        <p:spPr>
          <a:xfrm>
            <a:off x="5147318" y="6699395"/>
            <a:ext cx="85604" cy="60425"/>
          </a:xfrm>
          <a:custGeom>
            <a:avLst/>
            <a:gdLst/>
            <a:ahLst/>
            <a:cxnLst/>
            <a:rect l="l" t="t" r="r" b="b"/>
            <a:pathLst>
              <a:path w="43180" h="30479" extrusionOk="0">
                <a:moveTo>
                  <a:pt x="0" y="30366"/>
                </a:moveTo>
                <a:lnTo>
                  <a:pt x="43019" y="30366"/>
                </a:lnTo>
                <a:lnTo>
                  <a:pt x="43019" y="0"/>
                </a:lnTo>
                <a:lnTo>
                  <a:pt x="0" y="0"/>
                </a:lnTo>
                <a:lnTo>
                  <a:pt x="0" y="30366"/>
                </a:lnTo>
                <a:close/>
              </a:path>
            </a:pathLst>
          </a:custGeom>
          <a:noFill/>
          <a:ln w="9525" cap="flat" cmpd="sng">
            <a:solidFill>
              <a:srgbClr val="ADAD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g2f05de8476b_0_0"/>
          <p:cNvSpPr/>
          <p:nvPr/>
        </p:nvSpPr>
        <p:spPr>
          <a:xfrm>
            <a:off x="4989400" y="6691545"/>
            <a:ext cx="50356" cy="75533"/>
          </a:xfrm>
          <a:custGeom>
            <a:avLst/>
            <a:gdLst/>
            <a:ahLst/>
            <a:cxnLst/>
            <a:rect l="l" t="t" r="r" b="b"/>
            <a:pathLst>
              <a:path w="25400" h="38100" extrusionOk="0">
                <a:moveTo>
                  <a:pt x="25400" y="0"/>
                </a:moveTo>
                <a:lnTo>
                  <a:pt x="0" y="19050"/>
                </a:lnTo>
                <a:lnTo>
                  <a:pt x="25400" y="38100"/>
                </a:lnTo>
                <a:lnTo>
                  <a:pt x="25400" y="0"/>
                </a:lnTo>
                <a:close/>
              </a:path>
            </a:pathLst>
          </a:custGeom>
          <a:solidFill>
            <a:srgbClr val="D6D6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g2f05de8476b_0_0"/>
          <p:cNvSpPr/>
          <p:nvPr/>
        </p:nvSpPr>
        <p:spPr>
          <a:xfrm>
            <a:off x="5342065" y="6691545"/>
            <a:ext cx="50356" cy="75533"/>
          </a:xfrm>
          <a:custGeom>
            <a:avLst/>
            <a:gdLst/>
            <a:ahLst/>
            <a:cxnLst/>
            <a:rect l="l" t="t" r="r" b="b"/>
            <a:pathLst>
              <a:path w="25400" h="38100" extrusionOk="0">
                <a:moveTo>
                  <a:pt x="0" y="0"/>
                </a:moveTo>
                <a:lnTo>
                  <a:pt x="0" y="38100"/>
                </a:lnTo>
                <a:lnTo>
                  <a:pt x="2540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D6D6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6" name="Google Shape;196;g2f05de8476b_0_0"/>
          <p:cNvGrpSpPr/>
          <p:nvPr/>
        </p:nvGrpSpPr>
        <p:grpSpPr>
          <a:xfrm>
            <a:off x="5535828" y="6374324"/>
            <a:ext cx="403047" cy="100670"/>
            <a:chOff x="2790939" y="3370401"/>
            <a:chExt cx="203200" cy="50800"/>
          </a:xfrm>
        </p:grpSpPr>
        <p:sp>
          <p:nvSpPr>
            <p:cNvPr id="197" name="Google Shape;197;g2f05de8476b_0_0"/>
            <p:cNvSpPr/>
            <p:nvPr/>
          </p:nvSpPr>
          <p:spPr>
            <a:xfrm>
              <a:off x="2854108" y="3370401"/>
              <a:ext cx="64135" cy="50800"/>
            </a:xfrm>
            <a:custGeom>
              <a:avLst/>
              <a:gdLst/>
              <a:ahLst/>
              <a:cxnLst/>
              <a:rect l="l" t="t" r="r" b="b"/>
              <a:pathLst>
                <a:path w="64135" h="50800" extrusionOk="0">
                  <a:moveTo>
                    <a:pt x="0" y="50800"/>
                  </a:moveTo>
                  <a:lnTo>
                    <a:pt x="43019" y="50800"/>
                  </a:lnTo>
                  <a:lnTo>
                    <a:pt x="43019" y="20434"/>
                  </a:lnTo>
                  <a:lnTo>
                    <a:pt x="0" y="20434"/>
                  </a:lnTo>
                  <a:lnTo>
                    <a:pt x="0" y="50800"/>
                  </a:lnTo>
                  <a:close/>
                </a:path>
                <a:path w="64135" h="50800" extrusionOk="0">
                  <a:moveTo>
                    <a:pt x="10491" y="20320"/>
                  </a:moveTo>
                  <a:lnTo>
                    <a:pt x="10491" y="10160"/>
                  </a:lnTo>
                  <a:lnTo>
                    <a:pt x="53672" y="10160"/>
                  </a:lnTo>
                  <a:lnTo>
                    <a:pt x="53672" y="40640"/>
                  </a:lnTo>
                  <a:lnTo>
                    <a:pt x="43512" y="40640"/>
                  </a:lnTo>
                </a:path>
                <a:path w="64135" h="50800" extrusionOk="0">
                  <a:moveTo>
                    <a:pt x="20652" y="10160"/>
                  </a:moveTo>
                  <a:lnTo>
                    <a:pt x="20652" y="0"/>
                  </a:lnTo>
                  <a:lnTo>
                    <a:pt x="63832" y="0"/>
                  </a:lnTo>
                  <a:lnTo>
                    <a:pt x="63832" y="30480"/>
                  </a:lnTo>
                  <a:lnTo>
                    <a:pt x="53672" y="3048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g2f05de8476b_0_0"/>
            <p:cNvSpPr/>
            <p:nvPr/>
          </p:nvSpPr>
          <p:spPr>
            <a:xfrm>
              <a:off x="2790939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9" name="Google Shape;199;g2f05de8476b_0_0"/>
          <p:cNvGrpSpPr/>
          <p:nvPr/>
        </p:nvGrpSpPr>
        <p:grpSpPr>
          <a:xfrm>
            <a:off x="6082208" y="6374324"/>
            <a:ext cx="403047" cy="100670"/>
            <a:chOff x="3066402" y="3370401"/>
            <a:chExt cx="203200" cy="50800"/>
          </a:xfrm>
        </p:grpSpPr>
        <p:sp>
          <p:nvSpPr>
            <p:cNvPr id="200" name="Google Shape;200;g2f05de8476b_0_0"/>
            <p:cNvSpPr/>
            <p:nvPr/>
          </p:nvSpPr>
          <p:spPr>
            <a:xfrm>
              <a:off x="3155303" y="3383101"/>
              <a:ext cx="38100" cy="0"/>
            </a:xfrm>
            <a:custGeom>
              <a:avLst/>
              <a:gdLst/>
              <a:ahLst/>
              <a:cxnLst/>
              <a:rect l="l" t="t" r="r" b="b"/>
              <a:pathLst>
                <a:path w="38100" h="120000" extrusionOk="0">
                  <a:moveTo>
                    <a:pt x="0" y="0"/>
                  </a:moveTo>
                  <a:lnTo>
                    <a:pt x="38100" y="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g2f05de8476b_0_0"/>
            <p:cNvSpPr/>
            <p:nvPr/>
          </p:nvSpPr>
          <p:spPr>
            <a:xfrm>
              <a:off x="3066402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g2f05de8476b_0_0"/>
            <p:cNvSpPr/>
            <p:nvPr/>
          </p:nvSpPr>
          <p:spPr>
            <a:xfrm>
              <a:off x="3142603" y="337040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50800" extrusionOk="0">
                  <a:moveTo>
                    <a:pt x="12700" y="25400"/>
                  </a:moveTo>
                  <a:lnTo>
                    <a:pt x="50800" y="25400"/>
                  </a:lnTo>
                </a:path>
                <a:path w="50800" h="50800" extrusionOk="0">
                  <a:moveTo>
                    <a:pt x="0" y="38100"/>
                  </a:moveTo>
                  <a:lnTo>
                    <a:pt x="38100" y="38100"/>
                  </a:lnTo>
                </a:path>
                <a:path w="50800" h="50800" extrusionOk="0">
                  <a:moveTo>
                    <a:pt x="12700" y="50800"/>
                  </a:moveTo>
                  <a:lnTo>
                    <a:pt x="50800" y="50800"/>
                  </a:lnTo>
                </a:path>
              </a:pathLst>
            </a:custGeom>
            <a:noFill/>
            <a:ln w="9525" cap="flat" cmpd="sng">
              <a:solidFill>
                <a:srgbClr val="D6D6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3" name="Google Shape;203;g2f05de8476b_0_0"/>
          <p:cNvGrpSpPr/>
          <p:nvPr/>
        </p:nvGrpSpPr>
        <p:grpSpPr>
          <a:xfrm>
            <a:off x="6628563" y="6374324"/>
            <a:ext cx="403047" cy="100672"/>
            <a:chOff x="3341852" y="3370401"/>
            <a:chExt cx="203200" cy="50801"/>
          </a:xfrm>
        </p:grpSpPr>
        <p:sp>
          <p:nvSpPr>
            <p:cNvPr id="204" name="Google Shape;204;g2f05de8476b_0_0"/>
            <p:cNvSpPr/>
            <p:nvPr/>
          </p:nvSpPr>
          <p:spPr>
            <a:xfrm>
              <a:off x="3418053" y="3370401"/>
              <a:ext cx="50800" cy="25400"/>
            </a:xfrm>
            <a:custGeom>
              <a:avLst/>
              <a:gdLst/>
              <a:ahLst/>
              <a:cxnLst/>
              <a:rect l="l" t="t" r="r" b="b"/>
              <a:pathLst>
                <a:path w="50800" h="254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25400" extrusionOk="0">
                  <a:moveTo>
                    <a:pt x="12700" y="12700"/>
                  </a:moveTo>
                  <a:lnTo>
                    <a:pt x="50800" y="12700"/>
                  </a:lnTo>
                </a:path>
                <a:path w="50800" h="25400" extrusionOk="0">
                  <a:moveTo>
                    <a:pt x="12700" y="25400"/>
                  </a:moveTo>
                  <a:lnTo>
                    <a:pt x="50800" y="2540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g2f05de8476b_0_0"/>
            <p:cNvSpPr/>
            <p:nvPr/>
          </p:nvSpPr>
          <p:spPr>
            <a:xfrm>
              <a:off x="3341852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g2f05de8476b_0_0"/>
            <p:cNvSpPr/>
            <p:nvPr/>
          </p:nvSpPr>
          <p:spPr>
            <a:xfrm>
              <a:off x="3418053" y="3408502"/>
              <a:ext cx="50800" cy="12700"/>
            </a:xfrm>
            <a:custGeom>
              <a:avLst/>
              <a:gdLst/>
              <a:ahLst/>
              <a:cxnLst/>
              <a:rect l="l" t="t" r="r" b="b"/>
              <a:pathLst>
                <a:path w="50800" h="127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12700" extrusionOk="0">
                  <a:moveTo>
                    <a:pt x="12700" y="12699"/>
                  </a:moveTo>
                  <a:lnTo>
                    <a:pt x="50800" y="12699"/>
                  </a:lnTo>
                </a:path>
              </a:pathLst>
            </a:custGeom>
            <a:noFill/>
            <a:ln w="9525" cap="flat" cmpd="sng">
              <a:solidFill>
                <a:srgbClr val="D6D6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7" name="Google Shape;207;g2f05de8476b_0_0"/>
          <p:cNvSpPr/>
          <p:nvPr/>
        </p:nvSpPr>
        <p:spPr>
          <a:xfrm>
            <a:off x="7325982" y="6374160"/>
            <a:ext cx="100711" cy="100711"/>
          </a:xfrm>
          <a:custGeom>
            <a:avLst/>
            <a:gdLst/>
            <a:ahLst/>
            <a:cxnLst/>
            <a:rect l="l" t="t" r="r" b="b"/>
            <a:pathLst>
              <a:path w="50800" h="50800" extrusionOk="0">
                <a:moveTo>
                  <a:pt x="0" y="0"/>
                </a:moveTo>
                <a:lnTo>
                  <a:pt x="38100" y="0"/>
                </a:lnTo>
              </a:path>
              <a:path w="50800" h="50800" extrusionOk="0">
                <a:moveTo>
                  <a:pt x="12700" y="12700"/>
                </a:moveTo>
                <a:lnTo>
                  <a:pt x="50800" y="12700"/>
                </a:lnTo>
              </a:path>
              <a:path w="50800" h="50800" extrusionOk="0">
                <a:moveTo>
                  <a:pt x="12700" y="25400"/>
                </a:moveTo>
                <a:lnTo>
                  <a:pt x="50800" y="25400"/>
                </a:lnTo>
              </a:path>
              <a:path w="50800" h="50800" extrusionOk="0">
                <a:moveTo>
                  <a:pt x="0" y="38100"/>
                </a:moveTo>
                <a:lnTo>
                  <a:pt x="38100" y="38100"/>
                </a:lnTo>
              </a:path>
              <a:path w="50800" h="50800" extrusionOk="0">
                <a:moveTo>
                  <a:pt x="12700" y="50800"/>
                </a:moveTo>
                <a:lnTo>
                  <a:pt x="50800" y="50800"/>
                </a:lnTo>
              </a:path>
            </a:pathLst>
          </a:custGeom>
          <a:noFill/>
          <a:ln w="9525" cap="flat" cmpd="sng">
            <a:solidFill>
              <a:srgbClr val="ADAD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8" name="Google Shape;208;g2f05de8476b_0_0"/>
          <p:cNvGrpSpPr/>
          <p:nvPr/>
        </p:nvGrpSpPr>
        <p:grpSpPr>
          <a:xfrm>
            <a:off x="7691071" y="6374324"/>
            <a:ext cx="463502" cy="100672"/>
            <a:chOff x="3877525" y="3370401"/>
            <a:chExt cx="233679" cy="50801"/>
          </a:xfrm>
        </p:grpSpPr>
        <p:sp>
          <p:nvSpPr>
            <p:cNvPr id="209" name="Google Shape;209;g2f05de8476b_0_0"/>
            <p:cNvSpPr/>
            <p:nvPr/>
          </p:nvSpPr>
          <p:spPr>
            <a:xfrm>
              <a:off x="3999446" y="3400882"/>
              <a:ext cx="20320" cy="20320"/>
            </a:xfrm>
            <a:custGeom>
              <a:avLst/>
              <a:gdLst/>
              <a:ahLst/>
              <a:cxnLst/>
              <a:rect l="l" t="t" r="r" b="b"/>
              <a:pathLst>
                <a:path w="20320" h="20320" extrusionOk="0">
                  <a:moveTo>
                    <a:pt x="0" y="0"/>
                  </a:moveTo>
                  <a:lnTo>
                    <a:pt x="20320" y="2032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g2f05de8476b_0_0"/>
            <p:cNvSpPr/>
            <p:nvPr/>
          </p:nvSpPr>
          <p:spPr>
            <a:xfrm>
              <a:off x="3972383" y="3374387"/>
              <a:ext cx="30479" cy="30479"/>
            </a:xfrm>
            <a:custGeom>
              <a:avLst/>
              <a:gdLst/>
              <a:ahLst/>
              <a:cxnLst/>
              <a:rect l="l" t="t" r="r" b="b"/>
              <a:pathLst>
                <a:path w="30479" h="30479" extrusionOk="0">
                  <a:moveTo>
                    <a:pt x="30366" y="15183"/>
                  </a:moveTo>
                  <a:lnTo>
                    <a:pt x="30366" y="6797"/>
                  </a:lnTo>
                  <a:lnTo>
                    <a:pt x="23568" y="0"/>
                  </a:lnTo>
                  <a:lnTo>
                    <a:pt x="15183" y="0"/>
                  </a:lnTo>
                  <a:lnTo>
                    <a:pt x="6797" y="0"/>
                  </a:lnTo>
                  <a:lnTo>
                    <a:pt x="0" y="6797"/>
                  </a:lnTo>
                  <a:lnTo>
                    <a:pt x="0" y="15183"/>
                  </a:lnTo>
                  <a:lnTo>
                    <a:pt x="0" y="23568"/>
                  </a:lnTo>
                  <a:lnTo>
                    <a:pt x="6797" y="30366"/>
                  </a:lnTo>
                  <a:lnTo>
                    <a:pt x="15183" y="30366"/>
                  </a:lnTo>
                  <a:lnTo>
                    <a:pt x="23568" y="30366"/>
                  </a:lnTo>
                  <a:lnTo>
                    <a:pt x="30366" y="23568"/>
                  </a:lnTo>
                  <a:lnTo>
                    <a:pt x="30366" y="15183"/>
                  </a:lnTo>
                  <a:close/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g2f05de8476b_0_0"/>
            <p:cNvSpPr/>
            <p:nvPr/>
          </p:nvSpPr>
          <p:spPr>
            <a:xfrm>
              <a:off x="3877525" y="3370401"/>
              <a:ext cx="233679" cy="50800"/>
            </a:xfrm>
            <a:custGeom>
              <a:avLst/>
              <a:gdLst/>
              <a:ahLst/>
              <a:cxnLst/>
              <a:rect l="l" t="t" r="r" b="b"/>
              <a:pathLst>
                <a:path w="233679" h="50800" extrusionOk="0">
                  <a:moveTo>
                    <a:pt x="40640" y="50800"/>
                  </a:moveTo>
                  <a:lnTo>
                    <a:pt x="50400" y="48796"/>
                  </a:lnTo>
                  <a:lnTo>
                    <a:pt x="58488" y="43339"/>
                  </a:lnTo>
                  <a:lnTo>
                    <a:pt x="64002" y="35262"/>
                  </a:lnTo>
                  <a:lnTo>
                    <a:pt x="66040" y="25400"/>
                  </a:lnTo>
                  <a:lnTo>
                    <a:pt x="64036" y="15537"/>
                  </a:lnTo>
                  <a:lnTo>
                    <a:pt x="58579" y="7461"/>
                  </a:lnTo>
                  <a:lnTo>
                    <a:pt x="50502" y="2004"/>
                  </a:lnTo>
                  <a:lnTo>
                    <a:pt x="40640" y="0"/>
                  </a:lnTo>
                  <a:lnTo>
                    <a:pt x="30778" y="2004"/>
                  </a:lnTo>
                  <a:lnTo>
                    <a:pt x="22701" y="7461"/>
                  </a:lnTo>
                  <a:lnTo>
                    <a:pt x="17244" y="15537"/>
                  </a:lnTo>
                  <a:lnTo>
                    <a:pt x="15240" y="25400"/>
                  </a:lnTo>
                </a:path>
                <a:path w="233679" h="50800" extrusionOk="0">
                  <a:moveTo>
                    <a:pt x="30480" y="17780"/>
                  </a:moveTo>
                  <a:lnTo>
                    <a:pt x="15240" y="30480"/>
                  </a:lnTo>
                  <a:lnTo>
                    <a:pt x="0" y="17780"/>
                  </a:lnTo>
                </a:path>
                <a:path w="233679" h="50800" extrusionOk="0">
                  <a:moveTo>
                    <a:pt x="193042" y="50800"/>
                  </a:moveTo>
                  <a:lnTo>
                    <a:pt x="183179" y="48796"/>
                  </a:lnTo>
                  <a:lnTo>
                    <a:pt x="175103" y="43339"/>
                  </a:lnTo>
                  <a:lnTo>
                    <a:pt x="169646" y="35262"/>
                  </a:lnTo>
                  <a:lnTo>
                    <a:pt x="167642" y="25400"/>
                  </a:lnTo>
                  <a:lnTo>
                    <a:pt x="169646" y="15537"/>
                  </a:lnTo>
                  <a:lnTo>
                    <a:pt x="175103" y="7461"/>
                  </a:lnTo>
                  <a:lnTo>
                    <a:pt x="183179" y="2004"/>
                  </a:lnTo>
                  <a:lnTo>
                    <a:pt x="193042" y="0"/>
                  </a:lnTo>
                  <a:lnTo>
                    <a:pt x="202904" y="2004"/>
                  </a:lnTo>
                  <a:lnTo>
                    <a:pt x="210981" y="7461"/>
                  </a:lnTo>
                  <a:lnTo>
                    <a:pt x="216438" y="15537"/>
                  </a:lnTo>
                  <a:lnTo>
                    <a:pt x="218442" y="25400"/>
                  </a:lnTo>
                </a:path>
                <a:path w="233679" h="50800" extrusionOk="0">
                  <a:moveTo>
                    <a:pt x="233682" y="17780"/>
                  </a:moveTo>
                  <a:lnTo>
                    <a:pt x="218442" y="30480"/>
                  </a:lnTo>
                  <a:lnTo>
                    <a:pt x="203202" y="1778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2" name="Google Shape;212;g2f05de8476b_0_0"/>
          <p:cNvSpPr txBox="1"/>
          <p:nvPr/>
        </p:nvSpPr>
        <p:spPr>
          <a:xfrm>
            <a:off x="8907616" y="6694304"/>
            <a:ext cx="258300" cy="3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5400" marR="0" lvl="0" indent="0" algn="l" rtl="0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3/8</a:t>
            </a:r>
            <a:endParaRPr sz="1000" b="0" i="0" u="none" strike="noStrike" cap="non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57" name="Google Shape;257;g2f05de8476b_0_0"/>
          <p:cNvSpPr txBox="1"/>
          <p:nvPr/>
        </p:nvSpPr>
        <p:spPr>
          <a:xfrm>
            <a:off x="382400" y="21245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4200"/>
            </a:pPr>
            <a:r>
              <a:rPr lang="en-US" sz="4200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Intereses</a:t>
            </a:r>
            <a:endParaRPr sz="4200" b="0" i="0" u="none" strike="noStrike" cap="none" dirty="0">
              <a:solidFill>
                <a:schemeClr val="dk2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4F8984-CFA0-4E25-3840-0B07A651AB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81" y="1342304"/>
            <a:ext cx="5172041" cy="2934421"/>
          </a:xfrm>
          <a:prstGeom prst="rect">
            <a:avLst/>
          </a:prstGeom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98CAFF6A-7CA8-A6E6-44B0-6DA26FE925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81" y="3906516"/>
            <a:ext cx="6806936" cy="2792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f05de8476b_0_284"/>
          <p:cNvSpPr/>
          <p:nvPr/>
        </p:nvSpPr>
        <p:spPr>
          <a:xfrm>
            <a:off x="5147318" y="6699395"/>
            <a:ext cx="85604" cy="60425"/>
          </a:xfrm>
          <a:custGeom>
            <a:avLst/>
            <a:gdLst/>
            <a:ahLst/>
            <a:cxnLst/>
            <a:rect l="l" t="t" r="r" b="b"/>
            <a:pathLst>
              <a:path w="43180" h="30479" extrusionOk="0">
                <a:moveTo>
                  <a:pt x="0" y="30366"/>
                </a:moveTo>
                <a:lnTo>
                  <a:pt x="43019" y="30366"/>
                </a:lnTo>
                <a:lnTo>
                  <a:pt x="43019" y="0"/>
                </a:lnTo>
                <a:lnTo>
                  <a:pt x="0" y="0"/>
                </a:lnTo>
                <a:lnTo>
                  <a:pt x="0" y="30366"/>
                </a:lnTo>
                <a:close/>
              </a:path>
            </a:pathLst>
          </a:custGeom>
          <a:noFill/>
          <a:ln w="9525" cap="flat" cmpd="sng">
            <a:solidFill>
              <a:srgbClr val="ADAD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g2f05de8476b_0_284"/>
          <p:cNvSpPr/>
          <p:nvPr/>
        </p:nvSpPr>
        <p:spPr>
          <a:xfrm>
            <a:off x="4989400" y="6691545"/>
            <a:ext cx="50356" cy="75533"/>
          </a:xfrm>
          <a:custGeom>
            <a:avLst/>
            <a:gdLst/>
            <a:ahLst/>
            <a:cxnLst/>
            <a:rect l="l" t="t" r="r" b="b"/>
            <a:pathLst>
              <a:path w="25400" h="38100" extrusionOk="0">
                <a:moveTo>
                  <a:pt x="25400" y="0"/>
                </a:moveTo>
                <a:lnTo>
                  <a:pt x="0" y="19050"/>
                </a:lnTo>
                <a:lnTo>
                  <a:pt x="25400" y="38100"/>
                </a:lnTo>
                <a:lnTo>
                  <a:pt x="25400" y="0"/>
                </a:lnTo>
                <a:close/>
              </a:path>
            </a:pathLst>
          </a:custGeom>
          <a:solidFill>
            <a:srgbClr val="D6D6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2f05de8476b_0_284"/>
          <p:cNvSpPr/>
          <p:nvPr/>
        </p:nvSpPr>
        <p:spPr>
          <a:xfrm>
            <a:off x="5342065" y="6691545"/>
            <a:ext cx="50356" cy="75533"/>
          </a:xfrm>
          <a:custGeom>
            <a:avLst/>
            <a:gdLst/>
            <a:ahLst/>
            <a:cxnLst/>
            <a:rect l="l" t="t" r="r" b="b"/>
            <a:pathLst>
              <a:path w="25400" h="38100" extrusionOk="0">
                <a:moveTo>
                  <a:pt x="0" y="0"/>
                </a:moveTo>
                <a:lnTo>
                  <a:pt x="0" y="38100"/>
                </a:lnTo>
                <a:lnTo>
                  <a:pt x="2540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D6D6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6" name="Google Shape;266;g2f05de8476b_0_284"/>
          <p:cNvGrpSpPr/>
          <p:nvPr/>
        </p:nvGrpSpPr>
        <p:grpSpPr>
          <a:xfrm>
            <a:off x="5535828" y="6679124"/>
            <a:ext cx="403047" cy="100670"/>
            <a:chOff x="2790939" y="3370401"/>
            <a:chExt cx="203200" cy="50800"/>
          </a:xfrm>
        </p:grpSpPr>
        <p:sp>
          <p:nvSpPr>
            <p:cNvPr id="267" name="Google Shape;267;g2f05de8476b_0_284"/>
            <p:cNvSpPr/>
            <p:nvPr/>
          </p:nvSpPr>
          <p:spPr>
            <a:xfrm>
              <a:off x="2854108" y="3370401"/>
              <a:ext cx="64135" cy="50800"/>
            </a:xfrm>
            <a:custGeom>
              <a:avLst/>
              <a:gdLst/>
              <a:ahLst/>
              <a:cxnLst/>
              <a:rect l="l" t="t" r="r" b="b"/>
              <a:pathLst>
                <a:path w="64135" h="50800" extrusionOk="0">
                  <a:moveTo>
                    <a:pt x="0" y="50800"/>
                  </a:moveTo>
                  <a:lnTo>
                    <a:pt x="43019" y="50800"/>
                  </a:lnTo>
                  <a:lnTo>
                    <a:pt x="43019" y="20434"/>
                  </a:lnTo>
                  <a:lnTo>
                    <a:pt x="0" y="20434"/>
                  </a:lnTo>
                  <a:lnTo>
                    <a:pt x="0" y="50800"/>
                  </a:lnTo>
                  <a:close/>
                </a:path>
                <a:path w="64135" h="50800" extrusionOk="0">
                  <a:moveTo>
                    <a:pt x="10491" y="20320"/>
                  </a:moveTo>
                  <a:lnTo>
                    <a:pt x="10491" y="10160"/>
                  </a:lnTo>
                  <a:lnTo>
                    <a:pt x="53672" y="10160"/>
                  </a:lnTo>
                  <a:lnTo>
                    <a:pt x="53672" y="40640"/>
                  </a:lnTo>
                  <a:lnTo>
                    <a:pt x="43512" y="40640"/>
                  </a:lnTo>
                </a:path>
                <a:path w="64135" h="50800" extrusionOk="0">
                  <a:moveTo>
                    <a:pt x="20652" y="10160"/>
                  </a:moveTo>
                  <a:lnTo>
                    <a:pt x="20652" y="0"/>
                  </a:lnTo>
                  <a:lnTo>
                    <a:pt x="63832" y="0"/>
                  </a:lnTo>
                  <a:lnTo>
                    <a:pt x="63832" y="30480"/>
                  </a:lnTo>
                  <a:lnTo>
                    <a:pt x="53672" y="3048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g2f05de8476b_0_284"/>
            <p:cNvSpPr/>
            <p:nvPr/>
          </p:nvSpPr>
          <p:spPr>
            <a:xfrm>
              <a:off x="2790939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9" name="Google Shape;269;g2f05de8476b_0_284"/>
          <p:cNvGrpSpPr/>
          <p:nvPr/>
        </p:nvGrpSpPr>
        <p:grpSpPr>
          <a:xfrm>
            <a:off x="6082208" y="6679124"/>
            <a:ext cx="403047" cy="100670"/>
            <a:chOff x="3066402" y="3370401"/>
            <a:chExt cx="203200" cy="50800"/>
          </a:xfrm>
        </p:grpSpPr>
        <p:sp>
          <p:nvSpPr>
            <p:cNvPr id="270" name="Google Shape;270;g2f05de8476b_0_284"/>
            <p:cNvSpPr/>
            <p:nvPr/>
          </p:nvSpPr>
          <p:spPr>
            <a:xfrm>
              <a:off x="3155303" y="3383101"/>
              <a:ext cx="38100" cy="0"/>
            </a:xfrm>
            <a:custGeom>
              <a:avLst/>
              <a:gdLst/>
              <a:ahLst/>
              <a:cxnLst/>
              <a:rect l="l" t="t" r="r" b="b"/>
              <a:pathLst>
                <a:path w="38100" h="120000" extrusionOk="0">
                  <a:moveTo>
                    <a:pt x="0" y="0"/>
                  </a:moveTo>
                  <a:lnTo>
                    <a:pt x="38100" y="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2f05de8476b_0_284"/>
            <p:cNvSpPr/>
            <p:nvPr/>
          </p:nvSpPr>
          <p:spPr>
            <a:xfrm>
              <a:off x="3066402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2f05de8476b_0_284"/>
            <p:cNvSpPr/>
            <p:nvPr/>
          </p:nvSpPr>
          <p:spPr>
            <a:xfrm>
              <a:off x="3142603" y="337040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50800" extrusionOk="0">
                  <a:moveTo>
                    <a:pt x="12700" y="25400"/>
                  </a:moveTo>
                  <a:lnTo>
                    <a:pt x="50800" y="25400"/>
                  </a:lnTo>
                </a:path>
                <a:path w="50800" h="50800" extrusionOk="0">
                  <a:moveTo>
                    <a:pt x="0" y="38100"/>
                  </a:moveTo>
                  <a:lnTo>
                    <a:pt x="38100" y="38100"/>
                  </a:lnTo>
                </a:path>
                <a:path w="50800" h="50800" extrusionOk="0">
                  <a:moveTo>
                    <a:pt x="12700" y="50800"/>
                  </a:moveTo>
                  <a:lnTo>
                    <a:pt x="50800" y="50800"/>
                  </a:lnTo>
                </a:path>
              </a:pathLst>
            </a:custGeom>
            <a:noFill/>
            <a:ln w="9525" cap="flat" cmpd="sng">
              <a:solidFill>
                <a:srgbClr val="D6D6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3" name="Google Shape;273;g2f05de8476b_0_284"/>
          <p:cNvGrpSpPr/>
          <p:nvPr/>
        </p:nvGrpSpPr>
        <p:grpSpPr>
          <a:xfrm>
            <a:off x="6628563" y="6679124"/>
            <a:ext cx="403047" cy="100672"/>
            <a:chOff x="3341852" y="3370401"/>
            <a:chExt cx="203200" cy="50801"/>
          </a:xfrm>
        </p:grpSpPr>
        <p:sp>
          <p:nvSpPr>
            <p:cNvPr id="274" name="Google Shape;274;g2f05de8476b_0_284"/>
            <p:cNvSpPr/>
            <p:nvPr/>
          </p:nvSpPr>
          <p:spPr>
            <a:xfrm>
              <a:off x="3418053" y="3370401"/>
              <a:ext cx="50800" cy="25400"/>
            </a:xfrm>
            <a:custGeom>
              <a:avLst/>
              <a:gdLst/>
              <a:ahLst/>
              <a:cxnLst/>
              <a:rect l="l" t="t" r="r" b="b"/>
              <a:pathLst>
                <a:path w="50800" h="254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25400" extrusionOk="0">
                  <a:moveTo>
                    <a:pt x="12700" y="12700"/>
                  </a:moveTo>
                  <a:lnTo>
                    <a:pt x="50800" y="12700"/>
                  </a:lnTo>
                </a:path>
                <a:path w="50800" h="25400" extrusionOk="0">
                  <a:moveTo>
                    <a:pt x="12700" y="25400"/>
                  </a:moveTo>
                  <a:lnTo>
                    <a:pt x="50800" y="2540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2f05de8476b_0_284"/>
            <p:cNvSpPr/>
            <p:nvPr/>
          </p:nvSpPr>
          <p:spPr>
            <a:xfrm>
              <a:off x="3341852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g2f05de8476b_0_284"/>
            <p:cNvSpPr/>
            <p:nvPr/>
          </p:nvSpPr>
          <p:spPr>
            <a:xfrm>
              <a:off x="3418053" y="3408502"/>
              <a:ext cx="50800" cy="12700"/>
            </a:xfrm>
            <a:custGeom>
              <a:avLst/>
              <a:gdLst/>
              <a:ahLst/>
              <a:cxnLst/>
              <a:rect l="l" t="t" r="r" b="b"/>
              <a:pathLst>
                <a:path w="50800" h="127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12700" extrusionOk="0">
                  <a:moveTo>
                    <a:pt x="12700" y="12700"/>
                  </a:moveTo>
                  <a:lnTo>
                    <a:pt x="50800" y="12700"/>
                  </a:lnTo>
                </a:path>
              </a:pathLst>
            </a:custGeom>
            <a:noFill/>
            <a:ln w="9525" cap="flat" cmpd="sng">
              <a:solidFill>
                <a:srgbClr val="D6D6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7" name="Google Shape;277;g2f05de8476b_0_284"/>
          <p:cNvSpPr/>
          <p:nvPr/>
        </p:nvSpPr>
        <p:spPr>
          <a:xfrm>
            <a:off x="7325982" y="6678960"/>
            <a:ext cx="100711" cy="100711"/>
          </a:xfrm>
          <a:custGeom>
            <a:avLst/>
            <a:gdLst/>
            <a:ahLst/>
            <a:cxnLst/>
            <a:rect l="l" t="t" r="r" b="b"/>
            <a:pathLst>
              <a:path w="50800" h="50800" extrusionOk="0">
                <a:moveTo>
                  <a:pt x="0" y="0"/>
                </a:moveTo>
                <a:lnTo>
                  <a:pt x="38100" y="0"/>
                </a:lnTo>
              </a:path>
              <a:path w="50800" h="50800" extrusionOk="0">
                <a:moveTo>
                  <a:pt x="12700" y="12700"/>
                </a:moveTo>
                <a:lnTo>
                  <a:pt x="50800" y="12700"/>
                </a:lnTo>
              </a:path>
              <a:path w="50800" h="50800" extrusionOk="0">
                <a:moveTo>
                  <a:pt x="12700" y="25400"/>
                </a:moveTo>
                <a:lnTo>
                  <a:pt x="50800" y="25400"/>
                </a:lnTo>
              </a:path>
              <a:path w="50800" h="50800" extrusionOk="0">
                <a:moveTo>
                  <a:pt x="0" y="38100"/>
                </a:moveTo>
                <a:lnTo>
                  <a:pt x="38100" y="38100"/>
                </a:lnTo>
              </a:path>
              <a:path w="50800" h="50800" extrusionOk="0">
                <a:moveTo>
                  <a:pt x="12700" y="50800"/>
                </a:moveTo>
                <a:lnTo>
                  <a:pt x="50800" y="50800"/>
                </a:lnTo>
              </a:path>
            </a:pathLst>
          </a:custGeom>
          <a:noFill/>
          <a:ln w="9525" cap="flat" cmpd="sng">
            <a:solidFill>
              <a:srgbClr val="ADAD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8" name="Google Shape;278;g2f05de8476b_0_284"/>
          <p:cNvGrpSpPr/>
          <p:nvPr/>
        </p:nvGrpSpPr>
        <p:grpSpPr>
          <a:xfrm>
            <a:off x="7691071" y="6679124"/>
            <a:ext cx="463502" cy="100672"/>
            <a:chOff x="3877525" y="3370401"/>
            <a:chExt cx="233679" cy="50801"/>
          </a:xfrm>
        </p:grpSpPr>
        <p:sp>
          <p:nvSpPr>
            <p:cNvPr id="279" name="Google Shape;279;g2f05de8476b_0_284"/>
            <p:cNvSpPr/>
            <p:nvPr/>
          </p:nvSpPr>
          <p:spPr>
            <a:xfrm>
              <a:off x="3999446" y="3400882"/>
              <a:ext cx="20320" cy="20320"/>
            </a:xfrm>
            <a:custGeom>
              <a:avLst/>
              <a:gdLst/>
              <a:ahLst/>
              <a:cxnLst/>
              <a:rect l="l" t="t" r="r" b="b"/>
              <a:pathLst>
                <a:path w="20320" h="20320" extrusionOk="0">
                  <a:moveTo>
                    <a:pt x="0" y="0"/>
                  </a:moveTo>
                  <a:lnTo>
                    <a:pt x="20320" y="2032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g2f05de8476b_0_284"/>
            <p:cNvSpPr/>
            <p:nvPr/>
          </p:nvSpPr>
          <p:spPr>
            <a:xfrm>
              <a:off x="3972383" y="3374387"/>
              <a:ext cx="30479" cy="30479"/>
            </a:xfrm>
            <a:custGeom>
              <a:avLst/>
              <a:gdLst/>
              <a:ahLst/>
              <a:cxnLst/>
              <a:rect l="l" t="t" r="r" b="b"/>
              <a:pathLst>
                <a:path w="30479" h="30479" extrusionOk="0">
                  <a:moveTo>
                    <a:pt x="30366" y="15183"/>
                  </a:moveTo>
                  <a:lnTo>
                    <a:pt x="30366" y="6797"/>
                  </a:lnTo>
                  <a:lnTo>
                    <a:pt x="23568" y="0"/>
                  </a:lnTo>
                  <a:lnTo>
                    <a:pt x="15183" y="0"/>
                  </a:lnTo>
                  <a:lnTo>
                    <a:pt x="6797" y="0"/>
                  </a:lnTo>
                  <a:lnTo>
                    <a:pt x="0" y="6797"/>
                  </a:lnTo>
                  <a:lnTo>
                    <a:pt x="0" y="15183"/>
                  </a:lnTo>
                  <a:lnTo>
                    <a:pt x="0" y="23568"/>
                  </a:lnTo>
                  <a:lnTo>
                    <a:pt x="6797" y="30366"/>
                  </a:lnTo>
                  <a:lnTo>
                    <a:pt x="15183" y="30366"/>
                  </a:lnTo>
                  <a:lnTo>
                    <a:pt x="23568" y="30366"/>
                  </a:lnTo>
                  <a:lnTo>
                    <a:pt x="30366" y="23568"/>
                  </a:lnTo>
                  <a:lnTo>
                    <a:pt x="30366" y="15183"/>
                  </a:lnTo>
                  <a:close/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g2f05de8476b_0_284"/>
            <p:cNvSpPr/>
            <p:nvPr/>
          </p:nvSpPr>
          <p:spPr>
            <a:xfrm>
              <a:off x="3877525" y="3370401"/>
              <a:ext cx="233679" cy="50800"/>
            </a:xfrm>
            <a:custGeom>
              <a:avLst/>
              <a:gdLst/>
              <a:ahLst/>
              <a:cxnLst/>
              <a:rect l="l" t="t" r="r" b="b"/>
              <a:pathLst>
                <a:path w="233679" h="50800" extrusionOk="0">
                  <a:moveTo>
                    <a:pt x="40640" y="50800"/>
                  </a:moveTo>
                  <a:lnTo>
                    <a:pt x="50400" y="48796"/>
                  </a:lnTo>
                  <a:lnTo>
                    <a:pt x="58488" y="43339"/>
                  </a:lnTo>
                  <a:lnTo>
                    <a:pt x="64002" y="35262"/>
                  </a:lnTo>
                  <a:lnTo>
                    <a:pt x="66040" y="25400"/>
                  </a:lnTo>
                  <a:lnTo>
                    <a:pt x="64036" y="15537"/>
                  </a:lnTo>
                  <a:lnTo>
                    <a:pt x="58579" y="7461"/>
                  </a:lnTo>
                  <a:lnTo>
                    <a:pt x="50502" y="2004"/>
                  </a:lnTo>
                  <a:lnTo>
                    <a:pt x="40640" y="0"/>
                  </a:lnTo>
                  <a:lnTo>
                    <a:pt x="30778" y="2004"/>
                  </a:lnTo>
                  <a:lnTo>
                    <a:pt x="22701" y="7461"/>
                  </a:lnTo>
                  <a:lnTo>
                    <a:pt x="17244" y="15537"/>
                  </a:lnTo>
                  <a:lnTo>
                    <a:pt x="15240" y="25400"/>
                  </a:lnTo>
                </a:path>
                <a:path w="233679" h="50800" extrusionOk="0">
                  <a:moveTo>
                    <a:pt x="30480" y="17780"/>
                  </a:moveTo>
                  <a:lnTo>
                    <a:pt x="15240" y="30480"/>
                  </a:lnTo>
                  <a:lnTo>
                    <a:pt x="0" y="17780"/>
                  </a:lnTo>
                </a:path>
                <a:path w="233679" h="50800" extrusionOk="0">
                  <a:moveTo>
                    <a:pt x="193042" y="50800"/>
                  </a:moveTo>
                  <a:lnTo>
                    <a:pt x="183179" y="48796"/>
                  </a:lnTo>
                  <a:lnTo>
                    <a:pt x="175103" y="43339"/>
                  </a:lnTo>
                  <a:lnTo>
                    <a:pt x="169646" y="35262"/>
                  </a:lnTo>
                  <a:lnTo>
                    <a:pt x="167642" y="25400"/>
                  </a:lnTo>
                  <a:lnTo>
                    <a:pt x="169646" y="15537"/>
                  </a:lnTo>
                  <a:lnTo>
                    <a:pt x="175103" y="7461"/>
                  </a:lnTo>
                  <a:lnTo>
                    <a:pt x="183179" y="2004"/>
                  </a:lnTo>
                  <a:lnTo>
                    <a:pt x="193042" y="0"/>
                  </a:lnTo>
                  <a:lnTo>
                    <a:pt x="202904" y="2004"/>
                  </a:lnTo>
                  <a:lnTo>
                    <a:pt x="210981" y="7461"/>
                  </a:lnTo>
                  <a:lnTo>
                    <a:pt x="216438" y="15537"/>
                  </a:lnTo>
                  <a:lnTo>
                    <a:pt x="218442" y="25400"/>
                  </a:lnTo>
                </a:path>
                <a:path w="233679" h="50800" extrusionOk="0">
                  <a:moveTo>
                    <a:pt x="233682" y="17780"/>
                  </a:moveTo>
                  <a:lnTo>
                    <a:pt x="218442" y="30480"/>
                  </a:lnTo>
                  <a:lnTo>
                    <a:pt x="203202" y="1778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2" name="Google Shape;282;g2f05de8476b_0_284"/>
          <p:cNvSpPr txBox="1">
            <a:spLocks noGrp="1"/>
          </p:cNvSpPr>
          <p:nvPr>
            <p:ph type="sldNum" idx="12"/>
          </p:nvPr>
        </p:nvSpPr>
        <p:spPr>
          <a:xfrm>
            <a:off x="8857210" y="6694304"/>
            <a:ext cx="308700" cy="3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6200" lvl="0" indent="0" algn="r" rtl="0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4</a:t>
            </a:fld>
            <a:r>
              <a:rPr lang="en-US"/>
              <a:t>/8</a:t>
            </a:r>
            <a:endParaRPr sz="2400" b="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283" name="Google Shape;283;g2f05de8476b_0_284"/>
          <p:cNvSpPr txBox="1"/>
          <p:nvPr/>
        </p:nvSpPr>
        <p:spPr>
          <a:xfrm>
            <a:off x="361425" y="23800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4200"/>
            </a:pPr>
            <a:r>
              <a:rPr lang="en-US" sz="4200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Reglas</a:t>
            </a:r>
            <a:endParaRPr sz="4200" b="0" i="0" u="none" strike="noStrike" cap="none" dirty="0">
              <a:solidFill>
                <a:schemeClr val="dk2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4" name="Google Shape;262;g2f05de8476b_0_284">
            <a:extLst>
              <a:ext uri="{FF2B5EF4-FFF2-40B4-BE49-F238E27FC236}">
                <a16:creationId xmlns:a16="http://schemas.microsoft.com/office/drawing/2014/main" id="{8C57C3A3-42DD-C5D0-6433-605F33CD22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7401" y="1470075"/>
            <a:ext cx="7979400" cy="3526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6925" rIns="0" bIns="0" anchor="t" anchorCtr="0">
            <a:spAutoFit/>
          </a:bodyPr>
          <a:lstStyle/>
          <a:p>
            <a:pPr marR="12700" lvl="0" indent="-342900">
              <a:lnSpc>
                <a:spcPct val="118750"/>
              </a:lnSpc>
              <a:buSzPts val="1800"/>
              <a:buChar char="-"/>
            </a:pPr>
            <a:r>
              <a:rPr lang="es-MX" sz="1800" dirty="0"/>
              <a:t>Por favor, quédate callado, los teléfonos celulares en silencio.
Sé respetuoso con tus colegas y modera tu lenguaje.
Puntualidad: Por respeto a los que llegan a tiempo, no se repetirá un tema que ya ha sido visto.
Asistencia: La clase es 100% presencial. Las llegadas tardías (después de 15 min) se considerarán como no asistencia.
Puede hacer preguntas durante la clase relacionadas con el curso en cualquier momento.
Puede salir y entrar tranquilamente.</a:t>
            </a:r>
            <a:endParaRPr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da54e70ba8_22_460"/>
          <p:cNvSpPr txBox="1">
            <a:spLocks noGrp="1"/>
          </p:cNvSpPr>
          <p:nvPr>
            <p:ph type="title"/>
          </p:nvPr>
        </p:nvSpPr>
        <p:spPr>
          <a:xfrm>
            <a:off x="0" y="995939"/>
            <a:ext cx="18136800" cy="3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2650" rIns="0" bIns="0" anchor="t" anchorCtr="0">
            <a:spAutoFit/>
          </a:bodyPr>
          <a:lstStyle/>
          <a:p>
            <a:pPr marL="215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Reglas</a:t>
            </a:r>
            <a:endParaRPr/>
          </a:p>
        </p:txBody>
      </p:sp>
      <p:sp>
        <p:nvSpPr>
          <p:cNvPr id="289" name="Google Shape;289;g2da54e70ba8_22_460"/>
          <p:cNvSpPr txBox="1">
            <a:spLocks noGrp="1"/>
          </p:cNvSpPr>
          <p:nvPr>
            <p:ph type="body" idx="1"/>
          </p:nvPr>
        </p:nvSpPr>
        <p:spPr>
          <a:xfrm>
            <a:off x="462850" y="995951"/>
            <a:ext cx="8139000" cy="5053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6925" rIns="0" bIns="0" anchor="t" anchorCtr="0">
            <a:spAutoFit/>
          </a:bodyPr>
          <a:lstStyle/>
          <a:p>
            <a:pPr marL="901700" lvl="0" indent="-571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s-MX" sz="2000" noProof="0" dirty="0"/>
              <a:t>Fundamentos</a:t>
            </a:r>
          </a:p>
          <a:p>
            <a:pPr marL="1816100" lvl="1" indent="-584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s-MX" sz="2000" noProof="0" dirty="0"/>
              <a:t>Agentes inteligentes </a:t>
            </a:r>
          </a:p>
          <a:p>
            <a:pPr marL="1816100" lvl="1" indent="-584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s-MX" sz="2000" noProof="0" dirty="0"/>
              <a:t>Arquitectura de agentes</a:t>
            </a:r>
          </a:p>
          <a:p>
            <a:pPr marL="1816100" lvl="1" indent="-584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s-MX" sz="2000" noProof="0" dirty="0" err="1"/>
              <a:t>Modelacion</a:t>
            </a:r>
            <a:r>
              <a:rPr lang="es-MX" sz="2000" noProof="0" dirty="0"/>
              <a:t> e implementación de agentes</a:t>
            </a:r>
          </a:p>
          <a:p>
            <a:pPr marL="1816100" lvl="1" indent="-584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s-MX" sz="2000" noProof="0" dirty="0"/>
              <a:t>Búsqueda y aprendizaje</a:t>
            </a:r>
          </a:p>
          <a:p>
            <a:pPr marL="901700" lvl="0" indent="-571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s-MX" sz="2000" noProof="0" dirty="0"/>
              <a:t>Interacción entre agentes</a:t>
            </a:r>
          </a:p>
          <a:p>
            <a:pPr marL="1816100" lvl="1" indent="-584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s-MX" sz="2000" noProof="0" dirty="0"/>
              <a:t>Mecanismos de comunicación </a:t>
            </a:r>
          </a:p>
          <a:p>
            <a:pPr marL="1816100" lvl="1" indent="-584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s-MX" sz="2000" noProof="0" dirty="0"/>
              <a:t>Cooperación entre agentes </a:t>
            </a:r>
          </a:p>
          <a:p>
            <a:pPr marL="901700" lvl="0" indent="-571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s-MX" sz="2000" noProof="0" dirty="0"/>
              <a:t>Toma de decisiones </a:t>
            </a:r>
            <a:r>
              <a:rPr lang="es-MX" sz="2000" noProof="0" dirty="0" err="1"/>
              <a:t>multiagente</a:t>
            </a:r>
            <a:endParaRPr lang="es-MX" sz="2000" noProof="0" dirty="0"/>
          </a:p>
          <a:p>
            <a:pPr marL="1816100" lvl="1" indent="-584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s-MX" sz="2000" noProof="0" dirty="0"/>
              <a:t>Teoría de juegos </a:t>
            </a:r>
          </a:p>
          <a:p>
            <a:pPr marL="1816100" lvl="1" indent="-584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s-MX" sz="2000" noProof="0" dirty="0"/>
              <a:t>Coaliciones </a:t>
            </a:r>
          </a:p>
          <a:p>
            <a:pPr marL="1816100" lvl="1" indent="-584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s-MX" sz="2000" noProof="0" dirty="0"/>
              <a:t>Subastas</a:t>
            </a:r>
          </a:p>
          <a:p>
            <a:pPr marL="1816100" lvl="1" indent="-584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s-MX" sz="2000" noProof="0" dirty="0"/>
              <a:t>Convenios</a:t>
            </a:r>
          </a:p>
          <a:p>
            <a:pPr marL="1816100" lvl="1" indent="-584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s-MX" sz="2000" noProof="0" dirty="0"/>
              <a:t>Argumentación</a:t>
            </a:r>
          </a:p>
        </p:txBody>
      </p:sp>
      <p:sp>
        <p:nvSpPr>
          <p:cNvPr id="290" name="Google Shape;290;g2da54e70ba8_22_460"/>
          <p:cNvSpPr/>
          <p:nvPr/>
        </p:nvSpPr>
        <p:spPr>
          <a:xfrm>
            <a:off x="5147318" y="6699395"/>
            <a:ext cx="85604" cy="60425"/>
          </a:xfrm>
          <a:custGeom>
            <a:avLst/>
            <a:gdLst/>
            <a:ahLst/>
            <a:cxnLst/>
            <a:rect l="l" t="t" r="r" b="b"/>
            <a:pathLst>
              <a:path w="43180" h="30479" extrusionOk="0">
                <a:moveTo>
                  <a:pt x="0" y="30366"/>
                </a:moveTo>
                <a:lnTo>
                  <a:pt x="43019" y="30366"/>
                </a:lnTo>
                <a:lnTo>
                  <a:pt x="43019" y="0"/>
                </a:lnTo>
                <a:lnTo>
                  <a:pt x="0" y="0"/>
                </a:lnTo>
                <a:lnTo>
                  <a:pt x="0" y="30366"/>
                </a:lnTo>
                <a:close/>
              </a:path>
            </a:pathLst>
          </a:custGeom>
          <a:noFill/>
          <a:ln w="9525" cap="flat" cmpd="sng">
            <a:solidFill>
              <a:srgbClr val="ADAD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2da54e70ba8_22_460"/>
          <p:cNvSpPr/>
          <p:nvPr/>
        </p:nvSpPr>
        <p:spPr>
          <a:xfrm>
            <a:off x="4989400" y="6691545"/>
            <a:ext cx="50356" cy="75533"/>
          </a:xfrm>
          <a:custGeom>
            <a:avLst/>
            <a:gdLst/>
            <a:ahLst/>
            <a:cxnLst/>
            <a:rect l="l" t="t" r="r" b="b"/>
            <a:pathLst>
              <a:path w="25400" h="38100" extrusionOk="0">
                <a:moveTo>
                  <a:pt x="25400" y="0"/>
                </a:moveTo>
                <a:lnTo>
                  <a:pt x="0" y="19050"/>
                </a:lnTo>
                <a:lnTo>
                  <a:pt x="25400" y="38100"/>
                </a:lnTo>
                <a:lnTo>
                  <a:pt x="25400" y="0"/>
                </a:lnTo>
                <a:close/>
              </a:path>
            </a:pathLst>
          </a:custGeom>
          <a:solidFill>
            <a:srgbClr val="D6D6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g2da54e70ba8_22_460"/>
          <p:cNvSpPr/>
          <p:nvPr/>
        </p:nvSpPr>
        <p:spPr>
          <a:xfrm>
            <a:off x="5342065" y="6691545"/>
            <a:ext cx="50356" cy="75533"/>
          </a:xfrm>
          <a:custGeom>
            <a:avLst/>
            <a:gdLst/>
            <a:ahLst/>
            <a:cxnLst/>
            <a:rect l="l" t="t" r="r" b="b"/>
            <a:pathLst>
              <a:path w="25400" h="38100" extrusionOk="0">
                <a:moveTo>
                  <a:pt x="0" y="0"/>
                </a:moveTo>
                <a:lnTo>
                  <a:pt x="0" y="38100"/>
                </a:lnTo>
                <a:lnTo>
                  <a:pt x="2540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D6D6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3" name="Google Shape;293;g2da54e70ba8_22_460"/>
          <p:cNvGrpSpPr/>
          <p:nvPr/>
        </p:nvGrpSpPr>
        <p:grpSpPr>
          <a:xfrm>
            <a:off x="5535828" y="6679124"/>
            <a:ext cx="403047" cy="100670"/>
            <a:chOff x="2790939" y="3370401"/>
            <a:chExt cx="203200" cy="50800"/>
          </a:xfrm>
        </p:grpSpPr>
        <p:sp>
          <p:nvSpPr>
            <p:cNvPr id="294" name="Google Shape;294;g2da54e70ba8_22_460"/>
            <p:cNvSpPr/>
            <p:nvPr/>
          </p:nvSpPr>
          <p:spPr>
            <a:xfrm>
              <a:off x="2854108" y="3370401"/>
              <a:ext cx="64135" cy="50800"/>
            </a:xfrm>
            <a:custGeom>
              <a:avLst/>
              <a:gdLst/>
              <a:ahLst/>
              <a:cxnLst/>
              <a:rect l="l" t="t" r="r" b="b"/>
              <a:pathLst>
                <a:path w="64135" h="50800" extrusionOk="0">
                  <a:moveTo>
                    <a:pt x="0" y="50800"/>
                  </a:moveTo>
                  <a:lnTo>
                    <a:pt x="43019" y="50800"/>
                  </a:lnTo>
                  <a:lnTo>
                    <a:pt x="43019" y="20434"/>
                  </a:lnTo>
                  <a:lnTo>
                    <a:pt x="0" y="20434"/>
                  </a:lnTo>
                  <a:lnTo>
                    <a:pt x="0" y="50800"/>
                  </a:lnTo>
                  <a:close/>
                </a:path>
                <a:path w="64135" h="50800" extrusionOk="0">
                  <a:moveTo>
                    <a:pt x="10491" y="20320"/>
                  </a:moveTo>
                  <a:lnTo>
                    <a:pt x="10491" y="10160"/>
                  </a:lnTo>
                  <a:lnTo>
                    <a:pt x="53672" y="10160"/>
                  </a:lnTo>
                  <a:lnTo>
                    <a:pt x="53672" y="40640"/>
                  </a:lnTo>
                  <a:lnTo>
                    <a:pt x="43512" y="40640"/>
                  </a:lnTo>
                </a:path>
                <a:path w="64135" h="50800" extrusionOk="0">
                  <a:moveTo>
                    <a:pt x="20652" y="10160"/>
                  </a:moveTo>
                  <a:lnTo>
                    <a:pt x="20652" y="0"/>
                  </a:lnTo>
                  <a:lnTo>
                    <a:pt x="63832" y="0"/>
                  </a:lnTo>
                  <a:lnTo>
                    <a:pt x="63832" y="30480"/>
                  </a:lnTo>
                  <a:lnTo>
                    <a:pt x="53672" y="3048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g2da54e70ba8_22_460"/>
            <p:cNvSpPr/>
            <p:nvPr/>
          </p:nvSpPr>
          <p:spPr>
            <a:xfrm>
              <a:off x="2790939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6" name="Google Shape;296;g2da54e70ba8_22_460"/>
          <p:cNvGrpSpPr/>
          <p:nvPr/>
        </p:nvGrpSpPr>
        <p:grpSpPr>
          <a:xfrm>
            <a:off x="6082208" y="6679124"/>
            <a:ext cx="403047" cy="100670"/>
            <a:chOff x="3066402" y="3370401"/>
            <a:chExt cx="203200" cy="50800"/>
          </a:xfrm>
        </p:grpSpPr>
        <p:sp>
          <p:nvSpPr>
            <p:cNvPr id="297" name="Google Shape;297;g2da54e70ba8_22_460"/>
            <p:cNvSpPr/>
            <p:nvPr/>
          </p:nvSpPr>
          <p:spPr>
            <a:xfrm>
              <a:off x="3155303" y="3383101"/>
              <a:ext cx="38100" cy="0"/>
            </a:xfrm>
            <a:custGeom>
              <a:avLst/>
              <a:gdLst/>
              <a:ahLst/>
              <a:cxnLst/>
              <a:rect l="l" t="t" r="r" b="b"/>
              <a:pathLst>
                <a:path w="38100" h="120000" extrusionOk="0">
                  <a:moveTo>
                    <a:pt x="0" y="0"/>
                  </a:moveTo>
                  <a:lnTo>
                    <a:pt x="38100" y="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g2da54e70ba8_22_460"/>
            <p:cNvSpPr/>
            <p:nvPr/>
          </p:nvSpPr>
          <p:spPr>
            <a:xfrm>
              <a:off x="3066402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g2da54e70ba8_22_460"/>
            <p:cNvSpPr/>
            <p:nvPr/>
          </p:nvSpPr>
          <p:spPr>
            <a:xfrm>
              <a:off x="3142603" y="337040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50800" extrusionOk="0">
                  <a:moveTo>
                    <a:pt x="12700" y="25400"/>
                  </a:moveTo>
                  <a:lnTo>
                    <a:pt x="50800" y="25400"/>
                  </a:lnTo>
                </a:path>
                <a:path w="50800" h="50800" extrusionOk="0">
                  <a:moveTo>
                    <a:pt x="0" y="38100"/>
                  </a:moveTo>
                  <a:lnTo>
                    <a:pt x="38100" y="38100"/>
                  </a:lnTo>
                </a:path>
                <a:path w="50800" h="50800" extrusionOk="0">
                  <a:moveTo>
                    <a:pt x="12700" y="50800"/>
                  </a:moveTo>
                  <a:lnTo>
                    <a:pt x="50800" y="50800"/>
                  </a:lnTo>
                </a:path>
              </a:pathLst>
            </a:custGeom>
            <a:noFill/>
            <a:ln w="9525" cap="flat" cmpd="sng">
              <a:solidFill>
                <a:srgbClr val="D6D6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0" name="Google Shape;300;g2da54e70ba8_22_460"/>
          <p:cNvGrpSpPr/>
          <p:nvPr/>
        </p:nvGrpSpPr>
        <p:grpSpPr>
          <a:xfrm>
            <a:off x="6628563" y="6679124"/>
            <a:ext cx="403047" cy="100672"/>
            <a:chOff x="3341852" y="3370401"/>
            <a:chExt cx="203200" cy="50801"/>
          </a:xfrm>
        </p:grpSpPr>
        <p:sp>
          <p:nvSpPr>
            <p:cNvPr id="301" name="Google Shape;301;g2da54e70ba8_22_460"/>
            <p:cNvSpPr/>
            <p:nvPr/>
          </p:nvSpPr>
          <p:spPr>
            <a:xfrm>
              <a:off x="3418053" y="3370401"/>
              <a:ext cx="50800" cy="25400"/>
            </a:xfrm>
            <a:custGeom>
              <a:avLst/>
              <a:gdLst/>
              <a:ahLst/>
              <a:cxnLst/>
              <a:rect l="l" t="t" r="r" b="b"/>
              <a:pathLst>
                <a:path w="50800" h="254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25400" extrusionOk="0">
                  <a:moveTo>
                    <a:pt x="12700" y="12700"/>
                  </a:moveTo>
                  <a:lnTo>
                    <a:pt x="50800" y="12700"/>
                  </a:lnTo>
                </a:path>
                <a:path w="50800" h="25400" extrusionOk="0">
                  <a:moveTo>
                    <a:pt x="12700" y="25400"/>
                  </a:moveTo>
                  <a:lnTo>
                    <a:pt x="50800" y="2540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g2da54e70ba8_22_460"/>
            <p:cNvSpPr/>
            <p:nvPr/>
          </p:nvSpPr>
          <p:spPr>
            <a:xfrm>
              <a:off x="3341852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g2da54e70ba8_22_460"/>
            <p:cNvSpPr/>
            <p:nvPr/>
          </p:nvSpPr>
          <p:spPr>
            <a:xfrm>
              <a:off x="3418053" y="3408502"/>
              <a:ext cx="50800" cy="12700"/>
            </a:xfrm>
            <a:custGeom>
              <a:avLst/>
              <a:gdLst/>
              <a:ahLst/>
              <a:cxnLst/>
              <a:rect l="l" t="t" r="r" b="b"/>
              <a:pathLst>
                <a:path w="50800" h="127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12700" extrusionOk="0">
                  <a:moveTo>
                    <a:pt x="12700" y="12700"/>
                  </a:moveTo>
                  <a:lnTo>
                    <a:pt x="50800" y="12700"/>
                  </a:lnTo>
                </a:path>
              </a:pathLst>
            </a:custGeom>
            <a:noFill/>
            <a:ln w="9525" cap="flat" cmpd="sng">
              <a:solidFill>
                <a:srgbClr val="D6D6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4" name="Google Shape;304;g2da54e70ba8_22_460"/>
          <p:cNvSpPr/>
          <p:nvPr/>
        </p:nvSpPr>
        <p:spPr>
          <a:xfrm>
            <a:off x="7325982" y="6678960"/>
            <a:ext cx="100711" cy="100711"/>
          </a:xfrm>
          <a:custGeom>
            <a:avLst/>
            <a:gdLst/>
            <a:ahLst/>
            <a:cxnLst/>
            <a:rect l="l" t="t" r="r" b="b"/>
            <a:pathLst>
              <a:path w="50800" h="50800" extrusionOk="0">
                <a:moveTo>
                  <a:pt x="0" y="0"/>
                </a:moveTo>
                <a:lnTo>
                  <a:pt x="38100" y="0"/>
                </a:lnTo>
              </a:path>
              <a:path w="50800" h="50800" extrusionOk="0">
                <a:moveTo>
                  <a:pt x="12700" y="12700"/>
                </a:moveTo>
                <a:lnTo>
                  <a:pt x="50800" y="12700"/>
                </a:lnTo>
              </a:path>
              <a:path w="50800" h="50800" extrusionOk="0">
                <a:moveTo>
                  <a:pt x="12700" y="25400"/>
                </a:moveTo>
                <a:lnTo>
                  <a:pt x="50800" y="25400"/>
                </a:lnTo>
              </a:path>
              <a:path w="50800" h="50800" extrusionOk="0">
                <a:moveTo>
                  <a:pt x="0" y="38100"/>
                </a:moveTo>
                <a:lnTo>
                  <a:pt x="38100" y="38100"/>
                </a:lnTo>
              </a:path>
              <a:path w="50800" h="50800" extrusionOk="0">
                <a:moveTo>
                  <a:pt x="12700" y="50800"/>
                </a:moveTo>
                <a:lnTo>
                  <a:pt x="50800" y="50800"/>
                </a:lnTo>
              </a:path>
            </a:pathLst>
          </a:custGeom>
          <a:noFill/>
          <a:ln w="9525" cap="flat" cmpd="sng">
            <a:solidFill>
              <a:srgbClr val="ADAD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5" name="Google Shape;305;g2da54e70ba8_22_460"/>
          <p:cNvGrpSpPr/>
          <p:nvPr/>
        </p:nvGrpSpPr>
        <p:grpSpPr>
          <a:xfrm>
            <a:off x="7691071" y="6679124"/>
            <a:ext cx="463502" cy="100672"/>
            <a:chOff x="3877525" y="3370401"/>
            <a:chExt cx="233679" cy="50801"/>
          </a:xfrm>
        </p:grpSpPr>
        <p:sp>
          <p:nvSpPr>
            <p:cNvPr id="306" name="Google Shape;306;g2da54e70ba8_22_460"/>
            <p:cNvSpPr/>
            <p:nvPr/>
          </p:nvSpPr>
          <p:spPr>
            <a:xfrm>
              <a:off x="3999446" y="3400882"/>
              <a:ext cx="20320" cy="20320"/>
            </a:xfrm>
            <a:custGeom>
              <a:avLst/>
              <a:gdLst/>
              <a:ahLst/>
              <a:cxnLst/>
              <a:rect l="l" t="t" r="r" b="b"/>
              <a:pathLst>
                <a:path w="20320" h="20320" extrusionOk="0">
                  <a:moveTo>
                    <a:pt x="0" y="0"/>
                  </a:moveTo>
                  <a:lnTo>
                    <a:pt x="20320" y="2032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g2da54e70ba8_22_460"/>
            <p:cNvSpPr/>
            <p:nvPr/>
          </p:nvSpPr>
          <p:spPr>
            <a:xfrm>
              <a:off x="3972383" y="3374387"/>
              <a:ext cx="30479" cy="30479"/>
            </a:xfrm>
            <a:custGeom>
              <a:avLst/>
              <a:gdLst/>
              <a:ahLst/>
              <a:cxnLst/>
              <a:rect l="l" t="t" r="r" b="b"/>
              <a:pathLst>
                <a:path w="30479" h="30479" extrusionOk="0">
                  <a:moveTo>
                    <a:pt x="30366" y="15183"/>
                  </a:moveTo>
                  <a:lnTo>
                    <a:pt x="30366" y="6797"/>
                  </a:lnTo>
                  <a:lnTo>
                    <a:pt x="23568" y="0"/>
                  </a:lnTo>
                  <a:lnTo>
                    <a:pt x="15183" y="0"/>
                  </a:lnTo>
                  <a:lnTo>
                    <a:pt x="6797" y="0"/>
                  </a:lnTo>
                  <a:lnTo>
                    <a:pt x="0" y="6797"/>
                  </a:lnTo>
                  <a:lnTo>
                    <a:pt x="0" y="15183"/>
                  </a:lnTo>
                  <a:lnTo>
                    <a:pt x="0" y="23568"/>
                  </a:lnTo>
                  <a:lnTo>
                    <a:pt x="6797" y="30366"/>
                  </a:lnTo>
                  <a:lnTo>
                    <a:pt x="15183" y="30366"/>
                  </a:lnTo>
                  <a:lnTo>
                    <a:pt x="23568" y="30366"/>
                  </a:lnTo>
                  <a:lnTo>
                    <a:pt x="30366" y="23568"/>
                  </a:lnTo>
                  <a:lnTo>
                    <a:pt x="30366" y="15183"/>
                  </a:lnTo>
                  <a:close/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g2da54e70ba8_22_460"/>
            <p:cNvSpPr/>
            <p:nvPr/>
          </p:nvSpPr>
          <p:spPr>
            <a:xfrm>
              <a:off x="3877525" y="3370401"/>
              <a:ext cx="233679" cy="50800"/>
            </a:xfrm>
            <a:custGeom>
              <a:avLst/>
              <a:gdLst/>
              <a:ahLst/>
              <a:cxnLst/>
              <a:rect l="l" t="t" r="r" b="b"/>
              <a:pathLst>
                <a:path w="233679" h="50800" extrusionOk="0">
                  <a:moveTo>
                    <a:pt x="40640" y="50800"/>
                  </a:moveTo>
                  <a:lnTo>
                    <a:pt x="50400" y="48796"/>
                  </a:lnTo>
                  <a:lnTo>
                    <a:pt x="58488" y="43339"/>
                  </a:lnTo>
                  <a:lnTo>
                    <a:pt x="64002" y="35262"/>
                  </a:lnTo>
                  <a:lnTo>
                    <a:pt x="66040" y="25400"/>
                  </a:lnTo>
                  <a:lnTo>
                    <a:pt x="64036" y="15537"/>
                  </a:lnTo>
                  <a:lnTo>
                    <a:pt x="58579" y="7461"/>
                  </a:lnTo>
                  <a:lnTo>
                    <a:pt x="50502" y="2004"/>
                  </a:lnTo>
                  <a:lnTo>
                    <a:pt x="40640" y="0"/>
                  </a:lnTo>
                  <a:lnTo>
                    <a:pt x="30778" y="2004"/>
                  </a:lnTo>
                  <a:lnTo>
                    <a:pt x="22701" y="7461"/>
                  </a:lnTo>
                  <a:lnTo>
                    <a:pt x="17244" y="15537"/>
                  </a:lnTo>
                  <a:lnTo>
                    <a:pt x="15240" y="25400"/>
                  </a:lnTo>
                </a:path>
                <a:path w="233679" h="50800" extrusionOk="0">
                  <a:moveTo>
                    <a:pt x="30480" y="17780"/>
                  </a:moveTo>
                  <a:lnTo>
                    <a:pt x="15240" y="30480"/>
                  </a:lnTo>
                  <a:lnTo>
                    <a:pt x="0" y="17780"/>
                  </a:lnTo>
                </a:path>
                <a:path w="233679" h="50800" extrusionOk="0">
                  <a:moveTo>
                    <a:pt x="193042" y="50800"/>
                  </a:moveTo>
                  <a:lnTo>
                    <a:pt x="183179" y="48796"/>
                  </a:lnTo>
                  <a:lnTo>
                    <a:pt x="175103" y="43339"/>
                  </a:lnTo>
                  <a:lnTo>
                    <a:pt x="169646" y="35262"/>
                  </a:lnTo>
                  <a:lnTo>
                    <a:pt x="167642" y="25400"/>
                  </a:lnTo>
                  <a:lnTo>
                    <a:pt x="169646" y="15537"/>
                  </a:lnTo>
                  <a:lnTo>
                    <a:pt x="175103" y="7461"/>
                  </a:lnTo>
                  <a:lnTo>
                    <a:pt x="183179" y="2004"/>
                  </a:lnTo>
                  <a:lnTo>
                    <a:pt x="193042" y="0"/>
                  </a:lnTo>
                  <a:lnTo>
                    <a:pt x="202904" y="2004"/>
                  </a:lnTo>
                  <a:lnTo>
                    <a:pt x="210981" y="7461"/>
                  </a:lnTo>
                  <a:lnTo>
                    <a:pt x="216438" y="15537"/>
                  </a:lnTo>
                  <a:lnTo>
                    <a:pt x="218442" y="25400"/>
                  </a:lnTo>
                </a:path>
                <a:path w="233679" h="50800" extrusionOk="0">
                  <a:moveTo>
                    <a:pt x="233682" y="17780"/>
                  </a:moveTo>
                  <a:lnTo>
                    <a:pt x="218442" y="30480"/>
                  </a:lnTo>
                  <a:lnTo>
                    <a:pt x="203202" y="1778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9" name="Google Shape;309;g2da54e70ba8_22_460"/>
          <p:cNvSpPr txBox="1">
            <a:spLocks noGrp="1"/>
          </p:cNvSpPr>
          <p:nvPr>
            <p:ph type="sldNum" idx="12"/>
          </p:nvPr>
        </p:nvSpPr>
        <p:spPr>
          <a:xfrm>
            <a:off x="17568020" y="13265776"/>
            <a:ext cx="6123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6200" lvl="0" indent="0" algn="r" rtl="0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5</a:t>
            </a:fld>
            <a:r>
              <a:rPr lang="en-US"/>
              <a:t>/8</a:t>
            </a:r>
            <a:endParaRPr sz="2400" b="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10" name="Google Shape;310;g2da54e70ba8_22_460"/>
          <p:cNvSpPr txBox="1"/>
          <p:nvPr/>
        </p:nvSpPr>
        <p:spPr>
          <a:xfrm>
            <a:off x="361425" y="23800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4200"/>
            </a:pPr>
            <a:r>
              <a:rPr lang="en-US" sz="4200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Contenido</a:t>
            </a:r>
            <a:endParaRPr sz="4200" b="0" i="0" u="none" strike="noStrike" cap="none" dirty="0">
              <a:solidFill>
                <a:schemeClr val="dk2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da54e70ba8_22_487"/>
          <p:cNvSpPr txBox="1">
            <a:spLocks noGrp="1"/>
          </p:cNvSpPr>
          <p:nvPr>
            <p:ph type="title"/>
          </p:nvPr>
        </p:nvSpPr>
        <p:spPr>
          <a:xfrm>
            <a:off x="0" y="995939"/>
            <a:ext cx="18136800" cy="3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2650" rIns="0" bIns="0" anchor="t" anchorCtr="0">
            <a:spAutoFit/>
          </a:bodyPr>
          <a:lstStyle/>
          <a:p>
            <a:pPr marL="215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Reglas</a:t>
            </a:r>
            <a:endParaRPr/>
          </a:p>
        </p:txBody>
      </p:sp>
      <p:sp>
        <p:nvSpPr>
          <p:cNvPr id="316" name="Google Shape;316;g2da54e70ba8_22_487"/>
          <p:cNvSpPr txBox="1">
            <a:spLocks noGrp="1"/>
          </p:cNvSpPr>
          <p:nvPr>
            <p:ph type="body" idx="1"/>
          </p:nvPr>
        </p:nvSpPr>
        <p:spPr>
          <a:xfrm>
            <a:off x="462850" y="828451"/>
            <a:ext cx="8139000" cy="1260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6925" rIns="0" bIns="0" anchor="t" anchorCtr="0">
            <a:spAutoFit/>
          </a:bodyPr>
          <a:lstStyle/>
          <a:p>
            <a:pPr marL="901700" lvl="0" indent="-565150">
              <a:lnSpc>
                <a:spcPct val="115000"/>
              </a:lnSpc>
              <a:spcBef>
                <a:spcPts val="1200"/>
              </a:spcBef>
              <a:buSzPts val="1900"/>
              <a:buChar char="●"/>
            </a:pPr>
            <a:r>
              <a:rPr lang="es-MX" sz="1900" dirty="0"/>
              <a:t>Generar modelos computacionales para la solución de problemas</a:t>
            </a:r>
            <a:r>
              <a:rPr lang="en-US" sz="1900" dirty="0"/>
              <a:t>.</a:t>
            </a:r>
            <a:endParaRPr sz="1900" dirty="0"/>
          </a:p>
          <a:p>
            <a:pPr marL="901700" lvl="0" indent="-565150">
              <a:lnSpc>
                <a:spcPct val="115000"/>
              </a:lnSpc>
              <a:spcBef>
                <a:spcPts val="0"/>
              </a:spcBef>
              <a:buSzPts val="1900"/>
              <a:buChar char="●"/>
            </a:pPr>
            <a:r>
              <a:rPr lang="es-MX" sz="1900" dirty="0"/>
              <a:t>Implementa modelos computacionales en la solución numérica de un problema</a:t>
            </a:r>
            <a:r>
              <a:rPr lang="en-US" sz="1900" dirty="0"/>
              <a:t>.</a:t>
            </a:r>
            <a:endParaRPr sz="1900" dirty="0"/>
          </a:p>
        </p:txBody>
      </p:sp>
      <p:sp>
        <p:nvSpPr>
          <p:cNvPr id="317" name="Google Shape;317;g2da54e70ba8_22_487"/>
          <p:cNvSpPr/>
          <p:nvPr/>
        </p:nvSpPr>
        <p:spPr>
          <a:xfrm>
            <a:off x="5147318" y="6699395"/>
            <a:ext cx="85604" cy="60425"/>
          </a:xfrm>
          <a:custGeom>
            <a:avLst/>
            <a:gdLst/>
            <a:ahLst/>
            <a:cxnLst/>
            <a:rect l="l" t="t" r="r" b="b"/>
            <a:pathLst>
              <a:path w="43180" h="30479" extrusionOk="0">
                <a:moveTo>
                  <a:pt x="0" y="30366"/>
                </a:moveTo>
                <a:lnTo>
                  <a:pt x="43019" y="30366"/>
                </a:lnTo>
                <a:lnTo>
                  <a:pt x="43019" y="0"/>
                </a:lnTo>
                <a:lnTo>
                  <a:pt x="0" y="0"/>
                </a:lnTo>
                <a:lnTo>
                  <a:pt x="0" y="30366"/>
                </a:lnTo>
                <a:close/>
              </a:path>
            </a:pathLst>
          </a:custGeom>
          <a:noFill/>
          <a:ln w="9525" cap="flat" cmpd="sng">
            <a:solidFill>
              <a:srgbClr val="ADAD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g2da54e70ba8_22_487"/>
          <p:cNvSpPr/>
          <p:nvPr/>
        </p:nvSpPr>
        <p:spPr>
          <a:xfrm>
            <a:off x="4989400" y="6691545"/>
            <a:ext cx="50356" cy="75533"/>
          </a:xfrm>
          <a:custGeom>
            <a:avLst/>
            <a:gdLst/>
            <a:ahLst/>
            <a:cxnLst/>
            <a:rect l="l" t="t" r="r" b="b"/>
            <a:pathLst>
              <a:path w="25400" h="38100" extrusionOk="0">
                <a:moveTo>
                  <a:pt x="25400" y="0"/>
                </a:moveTo>
                <a:lnTo>
                  <a:pt x="0" y="19050"/>
                </a:lnTo>
                <a:lnTo>
                  <a:pt x="25400" y="38100"/>
                </a:lnTo>
                <a:lnTo>
                  <a:pt x="25400" y="0"/>
                </a:lnTo>
                <a:close/>
              </a:path>
            </a:pathLst>
          </a:custGeom>
          <a:solidFill>
            <a:srgbClr val="D6D6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g2da54e70ba8_22_487"/>
          <p:cNvSpPr/>
          <p:nvPr/>
        </p:nvSpPr>
        <p:spPr>
          <a:xfrm>
            <a:off x="5342065" y="6691545"/>
            <a:ext cx="50356" cy="75533"/>
          </a:xfrm>
          <a:custGeom>
            <a:avLst/>
            <a:gdLst/>
            <a:ahLst/>
            <a:cxnLst/>
            <a:rect l="l" t="t" r="r" b="b"/>
            <a:pathLst>
              <a:path w="25400" h="38100" extrusionOk="0">
                <a:moveTo>
                  <a:pt x="0" y="0"/>
                </a:moveTo>
                <a:lnTo>
                  <a:pt x="0" y="38100"/>
                </a:lnTo>
                <a:lnTo>
                  <a:pt x="2540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D6D6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0" name="Google Shape;320;g2da54e70ba8_22_487"/>
          <p:cNvGrpSpPr/>
          <p:nvPr/>
        </p:nvGrpSpPr>
        <p:grpSpPr>
          <a:xfrm>
            <a:off x="5535828" y="6679124"/>
            <a:ext cx="403047" cy="100670"/>
            <a:chOff x="2790939" y="3370401"/>
            <a:chExt cx="203200" cy="50800"/>
          </a:xfrm>
        </p:grpSpPr>
        <p:sp>
          <p:nvSpPr>
            <p:cNvPr id="321" name="Google Shape;321;g2da54e70ba8_22_487"/>
            <p:cNvSpPr/>
            <p:nvPr/>
          </p:nvSpPr>
          <p:spPr>
            <a:xfrm>
              <a:off x="2854108" y="3370401"/>
              <a:ext cx="64135" cy="50800"/>
            </a:xfrm>
            <a:custGeom>
              <a:avLst/>
              <a:gdLst/>
              <a:ahLst/>
              <a:cxnLst/>
              <a:rect l="l" t="t" r="r" b="b"/>
              <a:pathLst>
                <a:path w="64135" h="50800" extrusionOk="0">
                  <a:moveTo>
                    <a:pt x="0" y="50800"/>
                  </a:moveTo>
                  <a:lnTo>
                    <a:pt x="43019" y="50800"/>
                  </a:lnTo>
                  <a:lnTo>
                    <a:pt x="43019" y="20434"/>
                  </a:lnTo>
                  <a:lnTo>
                    <a:pt x="0" y="20434"/>
                  </a:lnTo>
                  <a:lnTo>
                    <a:pt x="0" y="50800"/>
                  </a:lnTo>
                  <a:close/>
                </a:path>
                <a:path w="64135" h="50800" extrusionOk="0">
                  <a:moveTo>
                    <a:pt x="10491" y="20320"/>
                  </a:moveTo>
                  <a:lnTo>
                    <a:pt x="10491" y="10160"/>
                  </a:lnTo>
                  <a:lnTo>
                    <a:pt x="53672" y="10160"/>
                  </a:lnTo>
                  <a:lnTo>
                    <a:pt x="53672" y="40640"/>
                  </a:lnTo>
                  <a:lnTo>
                    <a:pt x="43512" y="40640"/>
                  </a:lnTo>
                </a:path>
                <a:path w="64135" h="50800" extrusionOk="0">
                  <a:moveTo>
                    <a:pt x="20652" y="10160"/>
                  </a:moveTo>
                  <a:lnTo>
                    <a:pt x="20652" y="0"/>
                  </a:lnTo>
                  <a:lnTo>
                    <a:pt x="63832" y="0"/>
                  </a:lnTo>
                  <a:lnTo>
                    <a:pt x="63832" y="30480"/>
                  </a:lnTo>
                  <a:lnTo>
                    <a:pt x="53672" y="3048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g2da54e70ba8_22_487"/>
            <p:cNvSpPr/>
            <p:nvPr/>
          </p:nvSpPr>
          <p:spPr>
            <a:xfrm>
              <a:off x="2790939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3" name="Google Shape;323;g2da54e70ba8_22_487"/>
          <p:cNvGrpSpPr/>
          <p:nvPr/>
        </p:nvGrpSpPr>
        <p:grpSpPr>
          <a:xfrm>
            <a:off x="6082208" y="6679124"/>
            <a:ext cx="403047" cy="100670"/>
            <a:chOff x="3066402" y="3370401"/>
            <a:chExt cx="203200" cy="50800"/>
          </a:xfrm>
        </p:grpSpPr>
        <p:sp>
          <p:nvSpPr>
            <p:cNvPr id="324" name="Google Shape;324;g2da54e70ba8_22_487"/>
            <p:cNvSpPr/>
            <p:nvPr/>
          </p:nvSpPr>
          <p:spPr>
            <a:xfrm>
              <a:off x="3155303" y="3383101"/>
              <a:ext cx="38100" cy="0"/>
            </a:xfrm>
            <a:custGeom>
              <a:avLst/>
              <a:gdLst/>
              <a:ahLst/>
              <a:cxnLst/>
              <a:rect l="l" t="t" r="r" b="b"/>
              <a:pathLst>
                <a:path w="38100" h="120000" extrusionOk="0">
                  <a:moveTo>
                    <a:pt x="0" y="0"/>
                  </a:moveTo>
                  <a:lnTo>
                    <a:pt x="38100" y="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g2da54e70ba8_22_487"/>
            <p:cNvSpPr/>
            <p:nvPr/>
          </p:nvSpPr>
          <p:spPr>
            <a:xfrm>
              <a:off x="3066402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g2da54e70ba8_22_487"/>
            <p:cNvSpPr/>
            <p:nvPr/>
          </p:nvSpPr>
          <p:spPr>
            <a:xfrm>
              <a:off x="3142603" y="337040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50800" extrusionOk="0">
                  <a:moveTo>
                    <a:pt x="12700" y="25400"/>
                  </a:moveTo>
                  <a:lnTo>
                    <a:pt x="50800" y="25400"/>
                  </a:lnTo>
                </a:path>
                <a:path w="50800" h="50800" extrusionOk="0">
                  <a:moveTo>
                    <a:pt x="0" y="38100"/>
                  </a:moveTo>
                  <a:lnTo>
                    <a:pt x="38100" y="38100"/>
                  </a:lnTo>
                </a:path>
                <a:path w="50800" h="50800" extrusionOk="0">
                  <a:moveTo>
                    <a:pt x="12700" y="50800"/>
                  </a:moveTo>
                  <a:lnTo>
                    <a:pt x="50800" y="50800"/>
                  </a:lnTo>
                </a:path>
              </a:pathLst>
            </a:custGeom>
            <a:noFill/>
            <a:ln w="9525" cap="flat" cmpd="sng">
              <a:solidFill>
                <a:srgbClr val="D6D6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7" name="Google Shape;327;g2da54e70ba8_22_487"/>
          <p:cNvGrpSpPr/>
          <p:nvPr/>
        </p:nvGrpSpPr>
        <p:grpSpPr>
          <a:xfrm>
            <a:off x="6628563" y="6679124"/>
            <a:ext cx="403047" cy="100672"/>
            <a:chOff x="3341852" y="3370401"/>
            <a:chExt cx="203200" cy="50801"/>
          </a:xfrm>
        </p:grpSpPr>
        <p:sp>
          <p:nvSpPr>
            <p:cNvPr id="328" name="Google Shape;328;g2da54e70ba8_22_487"/>
            <p:cNvSpPr/>
            <p:nvPr/>
          </p:nvSpPr>
          <p:spPr>
            <a:xfrm>
              <a:off x="3418053" y="3370401"/>
              <a:ext cx="50800" cy="25400"/>
            </a:xfrm>
            <a:custGeom>
              <a:avLst/>
              <a:gdLst/>
              <a:ahLst/>
              <a:cxnLst/>
              <a:rect l="l" t="t" r="r" b="b"/>
              <a:pathLst>
                <a:path w="50800" h="254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25400" extrusionOk="0">
                  <a:moveTo>
                    <a:pt x="12700" y="12700"/>
                  </a:moveTo>
                  <a:lnTo>
                    <a:pt x="50800" y="12700"/>
                  </a:lnTo>
                </a:path>
                <a:path w="50800" h="25400" extrusionOk="0">
                  <a:moveTo>
                    <a:pt x="12700" y="25400"/>
                  </a:moveTo>
                  <a:lnTo>
                    <a:pt x="50800" y="2540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g2da54e70ba8_22_487"/>
            <p:cNvSpPr/>
            <p:nvPr/>
          </p:nvSpPr>
          <p:spPr>
            <a:xfrm>
              <a:off x="3341852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g2da54e70ba8_22_487"/>
            <p:cNvSpPr/>
            <p:nvPr/>
          </p:nvSpPr>
          <p:spPr>
            <a:xfrm>
              <a:off x="3418053" y="3408502"/>
              <a:ext cx="50800" cy="12700"/>
            </a:xfrm>
            <a:custGeom>
              <a:avLst/>
              <a:gdLst/>
              <a:ahLst/>
              <a:cxnLst/>
              <a:rect l="l" t="t" r="r" b="b"/>
              <a:pathLst>
                <a:path w="50800" h="127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12700" extrusionOk="0">
                  <a:moveTo>
                    <a:pt x="12700" y="12700"/>
                  </a:moveTo>
                  <a:lnTo>
                    <a:pt x="50800" y="12700"/>
                  </a:lnTo>
                </a:path>
              </a:pathLst>
            </a:custGeom>
            <a:noFill/>
            <a:ln w="9525" cap="flat" cmpd="sng">
              <a:solidFill>
                <a:srgbClr val="D6D6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1" name="Google Shape;331;g2da54e70ba8_22_487"/>
          <p:cNvSpPr/>
          <p:nvPr/>
        </p:nvSpPr>
        <p:spPr>
          <a:xfrm>
            <a:off x="7325982" y="6678960"/>
            <a:ext cx="100711" cy="100711"/>
          </a:xfrm>
          <a:custGeom>
            <a:avLst/>
            <a:gdLst/>
            <a:ahLst/>
            <a:cxnLst/>
            <a:rect l="l" t="t" r="r" b="b"/>
            <a:pathLst>
              <a:path w="50800" h="50800" extrusionOk="0">
                <a:moveTo>
                  <a:pt x="0" y="0"/>
                </a:moveTo>
                <a:lnTo>
                  <a:pt x="38100" y="0"/>
                </a:lnTo>
              </a:path>
              <a:path w="50800" h="50800" extrusionOk="0">
                <a:moveTo>
                  <a:pt x="12700" y="12700"/>
                </a:moveTo>
                <a:lnTo>
                  <a:pt x="50800" y="12700"/>
                </a:lnTo>
              </a:path>
              <a:path w="50800" h="50800" extrusionOk="0">
                <a:moveTo>
                  <a:pt x="12700" y="25400"/>
                </a:moveTo>
                <a:lnTo>
                  <a:pt x="50800" y="25400"/>
                </a:lnTo>
              </a:path>
              <a:path w="50800" h="50800" extrusionOk="0">
                <a:moveTo>
                  <a:pt x="0" y="38100"/>
                </a:moveTo>
                <a:lnTo>
                  <a:pt x="38100" y="38100"/>
                </a:lnTo>
              </a:path>
              <a:path w="50800" h="50800" extrusionOk="0">
                <a:moveTo>
                  <a:pt x="12700" y="50800"/>
                </a:moveTo>
                <a:lnTo>
                  <a:pt x="50800" y="50800"/>
                </a:lnTo>
              </a:path>
            </a:pathLst>
          </a:custGeom>
          <a:noFill/>
          <a:ln w="9525" cap="flat" cmpd="sng">
            <a:solidFill>
              <a:srgbClr val="ADAD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2" name="Google Shape;332;g2da54e70ba8_22_487"/>
          <p:cNvGrpSpPr/>
          <p:nvPr/>
        </p:nvGrpSpPr>
        <p:grpSpPr>
          <a:xfrm>
            <a:off x="7691071" y="6679124"/>
            <a:ext cx="463502" cy="100672"/>
            <a:chOff x="3877525" y="3370401"/>
            <a:chExt cx="233679" cy="50801"/>
          </a:xfrm>
        </p:grpSpPr>
        <p:sp>
          <p:nvSpPr>
            <p:cNvPr id="333" name="Google Shape;333;g2da54e70ba8_22_487"/>
            <p:cNvSpPr/>
            <p:nvPr/>
          </p:nvSpPr>
          <p:spPr>
            <a:xfrm>
              <a:off x="3999446" y="3400882"/>
              <a:ext cx="20320" cy="20320"/>
            </a:xfrm>
            <a:custGeom>
              <a:avLst/>
              <a:gdLst/>
              <a:ahLst/>
              <a:cxnLst/>
              <a:rect l="l" t="t" r="r" b="b"/>
              <a:pathLst>
                <a:path w="20320" h="20320" extrusionOk="0">
                  <a:moveTo>
                    <a:pt x="0" y="0"/>
                  </a:moveTo>
                  <a:lnTo>
                    <a:pt x="20320" y="2032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g2da54e70ba8_22_487"/>
            <p:cNvSpPr/>
            <p:nvPr/>
          </p:nvSpPr>
          <p:spPr>
            <a:xfrm>
              <a:off x="3972383" y="3374387"/>
              <a:ext cx="30479" cy="30479"/>
            </a:xfrm>
            <a:custGeom>
              <a:avLst/>
              <a:gdLst/>
              <a:ahLst/>
              <a:cxnLst/>
              <a:rect l="l" t="t" r="r" b="b"/>
              <a:pathLst>
                <a:path w="30479" h="30479" extrusionOk="0">
                  <a:moveTo>
                    <a:pt x="30366" y="15183"/>
                  </a:moveTo>
                  <a:lnTo>
                    <a:pt x="30366" y="6797"/>
                  </a:lnTo>
                  <a:lnTo>
                    <a:pt x="23568" y="0"/>
                  </a:lnTo>
                  <a:lnTo>
                    <a:pt x="15183" y="0"/>
                  </a:lnTo>
                  <a:lnTo>
                    <a:pt x="6797" y="0"/>
                  </a:lnTo>
                  <a:lnTo>
                    <a:pt x="0" y="6797"/>
                  </a:lnTo>
                  <a:lnTo>
                    <a:pt x="0" y="15183"/>
                  </a:lnTo>
                  <a:lnTo>
                    <a:pt x="0" y="23568"/>
                  </a:lnTo>
                  <a:lnTo>
                    <a:pt x="6797" y="30366"/>
                  </a:lnTo>
                  <a:lnTo>
                    <a:pt x="15183" y="30366"/>
                  </a:lnTo>
                  <a:lnTo>
                    <a:pt x="23568" y="30366"/>
                  </a:lnTo>
                  <a:lnTo>
                    <a:pt x="30366" y="23568"/>
                  </a:lnTo>
                  <a:lnTo>
                    <a:pt x="30366" y="15183"/>
                  </a:lnTo>
                  <a:close/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g2da54e70ba8_22_487"/>
            <p:cNvSpPr/>
            <p:nvPr/>
          </p:nvSpPr>
          <p:spPr>
            <a:xfrm>
              <a:off x="3877525" y="3370401"/>
              <a:ext cx="233679" cy="50800"/>
            </a:xfrm>
            <a:custGeom>
              <a:avLst/>
              <a:gdLst/>
              <a:ahLst/>
              <a:cxnLst/>
              <a:rect l="l" t="t" r="r" b="b"/>
              <a:pathLst>
                <a:path w="233679" h="50800" extrusionOk="0">
                  <a:moveTo>
                    <a:pt x="40640" y="50800"/>
                  </a:moveTo>
                  <a:lnTo>
                    <a:pt x="50400" y="48796"/>
                  </a:lnTo>
                  <a:lnTo>
                    <a:pt x="58488" y="43339"/>
                  </a:lnTo>
                  <a:lnTo>
                    <a:pt x="64002" y="35262"/>
                  </a:lnTo>
                  <a:lnTo>
                    <a:pt x="66040" y="25400"/>
                  </a:lnTo>
                  <a:lnTo>
                    <a:pt x="64036" y="15537"/>
                  </a:lnTo>
                  <a:lnTo>
                    <a:pt x="58579" y="7461"/>
                  </a:lnTo>
                  <a:lnTo>
                    <a:pt x="50502" y="2004"/>
                  </a:lnTo>
                  <a:lnTo>
                    <a:pt x="40640" y="0"/>
                  </a:lnTo>
                  <a:lnTo>
                    <a:pt x="30778" y="2004"/>
                  </a:lnTo>
                  <a:lnTo>
                    <a:pt x="22701" y="7461"/>
                  </a:lnTo>
                  <a:lnTo>
                    <a:pt x="17244" y="15537"/>
                  </a:lnTo>
                  <a:lnTo>
                    <a:pt x="15240" y="25400"/>
                  </a:lnTo>
                </a:path>
                <a:path w="233679" h="50800" extrusionOk="0">
                  <a:moveTo>
                    <a:pt x="30480" y="17780"/>
                  </a:moveTo>
                  <a:lnTo>
                    <a:pt x="15240" y="30480"/>
                  </a:lnTo>
                  <a:lnTo>
                    <a:pt x="0" y="17780"/>
                  </a:lnTo>
                </a:path>
                <a:path w="233679" h="50800" extrusionOk="0">
                  <a:moveTo>
                    <a:pt x="193042" y="50800"/>
                  </a:moveTo>
                  <a:lnTo>
                    <a:pt x="183179" y="48796"/>
                  </a:lnTo>
                  <a:lnTo>
                    <a:pt x="175103" y="43339"/>
                  </a:lnTo>
                  <a:lnTo>
                    <a:pt x="169646" y="35262"/>
                  </a:lnTo>
                  <a:lnTo>
                    <a:pt x="167642" y="25400"/>
                  </a:lnTo>
                  <a:lnTo>
                    <a:pt x="169646" y="15537"/>
                  </a:lnTo>
                  <a:lnTo>
                    <a:pt x="175103" y="7461"/>
                  </a:lnTo>
                  <a:lnTo>
                    <a:pt x="183179" y="2004"/>
                  </a:lnTo>
                  <a:lnTo>
                    <a:pt x="193042" y="0"/>
                  </a:lnTo>
                  <a:lnTo>
                    <a:pt x="202904" y="2004"/>
                  </a:lnTo>
                  <a:lnTo>
                    <a:pt x="210981" y="7461"/>
                  </a:lnTo>
                  <a:lnTo>
                    <a:pt x="216438" y="15537"/>
                  </a:lnTo>
                  <a:lnTo>
                    <a:pt x="218442" y="25400"/>
                  </a:lnTo>
                </a:path>
                <a:path w="233679" h="50800" extrusionOk="0">
                  <a:moveTo>
                    <a:pt x="233682" y="17780"/>
                  </a:moveTo>
                  <a:lnTo>
                    <a:pt x="218442" y="30480"/>
                  </a:lnTo>
                  <a:lnTo>
                    <a:pt x="203202" y="1778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6" name="Google Shape;336;g2da54e70ba8_22_487"/>
          <p:cNvSpPr txBox="1">
            <a:spLocks noGrp="1"/>
          </p:cNvSpPr>
          <p:nvPr>
            <p:ph type="sldNum" idx="12"/>
          </p:nvPr>
        </p:nvSpPr>
        <p:spPr>
          <a:xfrm>
            <a:off x="17568020" y="13265776"/>
            <a:ext cx="6123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6200" lvl="0" indent="0" algn="r" rtl="0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6</a:t>
            </a:fld>
            <a:r>
              <a:rPr lang="en-US"/>
              <a:t>/8</a:t>
            </a:r>
            <a:endParaRPr sz="2400" b="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37" name="Google Shape;337;g2da54e70ba8_22_487"/>
          <p:cNvSpPr txBox="1"/>
          <p:nvPr/>
        </p:nvSpPr>
        <p:spPr>
          <a:xfrm>
            <a:off x="361425" y="238000"/>
            <a:ext cx="30000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3500"/>
            </a:pPr>
            <a:r>
              <a:rPr lang="en-US" sz="3500" dirty="0" err="1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Objetivos</a:t>
            </a:r>
            <a:endParaRPr sz="3500" b="0" i="0" u="none" strike="noStrike" cap="none" dirty="0">
              <a:solidFill>
                <a:schemeClr val="dk2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38" name="Google Shape;338;g2da54e70ba8_22_487"/>
          <p:cNvSpPr txBox="1"/>
          <p:nvPr/>
        </p:nvSpPr>
        <p:spPr>
          <a:xfrm>
            <a:off x="361425" y="2567075"/>
            <a:ext cx="51345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3500"/>
            </a:pPr>
            <a:r>
              <a:rPr lang="en-US" sz="3500" dirty="0" err="1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Competencias</a:t>
            </a:r>
            <a:endParaRPr sz="3500" b="0" i="0" u="none" strike="noStrike" cap="none" dirty="0">
              <a:solidFill>
                <a:schemeClr val="dk2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39" name="Google Shape;339;g2da54e70ba8_22_487"/>
          <p:cNvSpPr txBox="1">
            <a:spLocks noGrp="1"/>
          </p:cNvSpPr>
          <p:nvPr>
            <p:ph type="body" idx="1"/>
          </p:nvPr>
        </p:nvSpPr>
        <p:spPr>
          <a:xfrm>
            <a:off x="462850" y="3246301"/>
            <a:ext cx="8139000" cy="1932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6925" rIns="0" bIns="0" anchor="t" anchorCtr="0">
            <a:spAutoFit/>
          </a:bodyPr>
          <a:lstStyle/>
          <a:p>
            <a:pPr marL="901700" lvl="0" indent="-565150">
              <a:lnSpc>
                <a:spcPct val="115000"/>
              </a:lnSpc>
              <a:spcBef>
                <a:spcPts val="1200"/>
              </a:spcBef>
              <a:buSzPts val="1900"/>
              <a:buChar char="●"/>
            </a:pPr>
            <a:r>
              <a:rPr lang="es-MX" sz="1900" b="1" noProof="0" dirty="0"/>
              <a:t>STC0103B</a:t>
            </a:r>
            <a:r>
              <a:rPr lang="es-MX" sz="1900" noProof="0" dirty="0"/>
              <a:t> Generación de modelos computacionales</a:t>
            </a:r>
          </a:p>
          <a:p>
            <a:pPr marL="901700" lvl="0" indent="-565150">
              <a:lnSpc>
                <a:spcPct val="115000"/>
              </a:lnSpc>
              <a:spcBef>
                <a:spcPts val="0"/>
              </a:spcBef>
              <a:buSzPts val="1900"/>
              <a:buChar char="●"/>
            </a:pPr>
            <a:r>
              <a:rPr lang="es-MX" sz="1900" b="1" noProof="0" dirty="0"/>
              <a:t>STC0104B</a:t>
            </a:r>
            <a:r>
              <a:rPr lang="es-MX" sz="1900" noProof="0" dirty="0"/>
              <a:t> Implementación de modelos computacionales</a:t>
            </a:r>
          </a:p>
          <a:p>
            <a:pPr marL="901700" lvl="0" indent="-565150">
              <a:lnSpc>
                <a:spcPct val="115000"/>
              </a:lnSpc>
              <a:spcBef>
                <a:spcPts val="0"/>
              </a:spcBef>
              <a:buSzPts val="1900"/>
              <a:buChar char="●"/>
            </a:pPr>
            <a:r>
              <a:rPr lang="es-MX" sz="1900" b="1" noProof="0" dirty="0"/>
              <a:t>SICT0102C</a:t>
            </a:r>
            <a:r>
              <a:rPr lang="es-MX" sz="1900" noProof="0" dirty="0"/>
              <a:t> Demostración del rendimiento de los sistemas computacionales</a:t>
            </a:r>
          </a:p>
          <a:p>
            <a:pPr marL="901700" lvl="0" indent="-565150">
              <a:lnSpc>
                <a:spcPct val="115000"/>
              </a:lnSpc>
              <a:spcBef>
                <a:spcPts val="0"/>
              </a:spcBef>
              <a:buSzPts val="1900"/>
              <a:buChar char="●"/>
            </a:pPr>
            <a:r>
              <a:rPr lang="es-MX" sz="1900" b="1" noProof="0" dirty="0"/>
              <a:t>SEG0501B</a:t>
            </a:r>
            <a:r>
              <a:rPr lang="es-MX" sz="1900" noProof="0" dirty="0"/>
              <a:t> Pensamiento sistémico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f05de8476b_0_374"/>
          <p:cNvSpPr txBox="1">
            <a:spLocks noGrp="1"/>
          </p:cNvSpPr>
          <p:nvPr>
            <p:ph type="body" idx="1"/>
          </p:nvPr>
        </p:nvSpPr>
        <p:spPr>
          <a:xfrm>
            <a:off x="467401" y="1165275"/>
            <a:ext cx="7979400" cy="5075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6925" rIns="0" bIns="0" anchor="t" anchorCtr="0">
            <a:spAutoFit/>
          </a:bodyPr>
          <a:lstStyle/>
          <a:p>
            <a:pPr marL="0" marR="12700" lvl="0" indent="0">
              <a:lnSpc>
                <a:spcPct val="118750"/>
              </a:lnSpc>
            </a:pPr>
            <a:r>
              <a:rPr lang="en-US" sz="1800" b="1" dirty="0"/>
              <a:t>20 % Sistemas </a:t>
            </a:r>
            <a:r>
              <a:rPr lang="en-US" sz="1800" b="1" dirty="0" err="1"/>
              <a:t>multiagente</a:t>
            </a:r>
            <a:r>
              <a:rPr lang="en-US" sz="1800" b="1" dirty="0"/>
              <a:t> </a:t>
            </a:r>
            <a:r>
              <a:rPr lang="es-MX" sz="1800" b="1" dirty="0"/>
              <a:t>(Habrá al menos una por semana) </a:t>
            </a:r>
            <a:endParaRPr sz="1800" b="1" dirty="0"/>
          </a:p>
          <a:p>
            <a:pPr marR="12700" lvl="0" indent="-342900">
              <a:lnSpc>
                <a:spcPct val="118750"/>
              </a:lnSpc>
              <a:buSzPts val="1800"/>
              <a:buChar char="-"/>
            </a:pPr>
            <a:r>
              <a:rPr lang="es-MX" sz="1800" dirty="0"/>
              <a:t>4 actividades semanales: 4 </a:t>
            </a:r>
            <a:r>
              <a:rPr lang="es-MX" sz="1800" dirty="0" err="1"/>
              <a:t>pts</a:t>
            </a:r>
            <a:r>
              <a:rPr lang="es-MX" sz="1800" dirty="0"/>
              <a:t> c/u</a:t>
            </a:r>
          </a:p>
          <a:p>
            <a:pPr marR="12700" lvl="0" indent="-342900">
              <a:lnSpc>
                <a:spcPct val="118750"/>
              </a:lnSpc>
              <a:buSzPts val="1800"/>
              <a:buChar char="-"/>
            </a:pPr>
            <a:r>
              <a:rPr lang="en-US" sz="1800" dirty="0"/>
              <a:t>4 </a:t>
            </a:r>
            <a:r>
              <a:rPr lang="en-US" sz="1800" dirty="0" err="1"/>
              <a:t>cuestionarios</a:t>
            </a:r>
            <a:r>
              <a:rPr lang="en-US" sz="1800" dirty="0"/>
              <a:t> </a:t>
            </a:r>
            <a:r>
              <a:rPr lang="en-US" sz="1800" dirty="0" err="1"/>
              <a:t>semanales</a:t>
            </a:r>
            <a:r>
              <a:rPr lang="en-US" sz="1800" dirty="0"/>
              <a:t>: 1 pt c/u</a:t>
            </a:r>
            <a:endParaRPr sz="1800" dirty="0"/>
          </a:p>
          <a:p>
            <a:pPr marL="0" marR="12700" lvl="0" indent="0" algn="l" rtl="0">
              <a:lnSpc>
                <a:spcPct val="118750"/>
              </a:lnSpc>
              <a:spcBef>
                <a:spcPts val="600"/>
              </a:spcBef>
              <a:spcAft>
                <a:spcPts val="0"/>
              </a:spcAft>
              <a:buSzPts val="1950"/>
              <a:buNone/>
            </a:pPr>
            <a:r>
              <a:rPr lang="en-US" sz="1800" b="1" dirty="0"/>
              <a:t>20% </a:t>
            </a:r>
            <a:r>
              <a:rPr lang="es-MX" sz="1800" b="1" dirty="0"/>
              <a:t>Gráficas Computacionales (Habrá al menos una por semana)</a:t>
            </a:r>
            <a:endParaRPr sz="1800" b="1" dirty="0"/>
          </a:p>
          <a:p>
            <a:pPr marR="12700" lvl="0" indent="-342900">
              <a:lnSpc>
                <a:spcPct val="118750"/>
              </a:lnSpc>
              <a:buSzPts val="1800"/>
              <a:buChar char="-"/>
            </a:pPr>
            <a:r>
              <a:rPr lang="en-US" sz="1800" dirty="0" err="1"/>
              <a:t>Según</a:t>
            </a:r>
            <a:r>
              <a:rPr lang="en-US" sz="1800" dirty="0"/>
              <a:t> maestro de </a:t>
            </a:r>
            <a:r>
              <a:rPr lang="en-US" sz="1800" dirty="0" err="1"/>
              <a:t>módulo</a:t>
            </a:r>
            <a:endParaRPr sz="1800" dirty="0"/>
          </a:p>
          <a:p>
            <a:pPr marL="0" marR="12700" lvl="0" indent="0">
              <a:lnSpc>
                <a:spcPct val="118750"/>
              </a:lnSpc>
            </a:pPr>
            <a:r>
              <a:rPr lang="en-US" sz="1800" b="1" dirty="0"/>
              <a:t>30% </a:t>
            </a:r>
            <a:r>
              <a:rPr lang="es-MX" sz="1800" b="1" dirty="0"/>
              <a:t>Evidencia 1: Examen de integración</a:t>
            </a:r>
            <a:endParaRPr sz="1800" b="1" dirty="0"/>
          </a:p>
          <a:p>
            <a:pPr marR="12700" lvl="0" indent="-342900">
              <a:lnSpc>
                <a:spcPct val="118750"/>
              </a:lnSpc>
              <a:buSzPts val="1800"/>
              <a:buChar char="-"/>
            </a:pPr>
            <a:r>
              <a:rPr lang="es-MX" sz="1800" dirty="0"/>
              <a:t>Evalúa las competencias SICT0102 y STC010</a:t>
            </a:r>
            <a:r>
              <a:rPr lang="en-US" sz="1800" dirty="0"/>
              <a:t>3</a:t>
            </a:r>
            <a:endParaRPr sz="1800" dirty="0"/>
          </a:p>
          <a:p>
            <a:pPr marR="12700" lvl="0" indent="-342900">
              <a:lnSpc>
                <a:spcPct val="118750"/>
              </a:lnSpc>
              <a:spcBef>
                <a:spcPts val="0"/>
              </a:spcBef>
              <a:buSzPts val="1800"/>
              <a:buChar char="-"/>
            </a:pPr>
            <a:r>
              <a:rPr lang="es-MX" sz="1800" dirty="0"/>
              <a:t>La evaluación considera tanto a los </a:t>
            </a:r>
            <a:r>
              <a:rPr lang="es-MX" sz="1800" dirty="0" err="1"/>
              <a:t>multiagentes</a:t>
            </a:r>
            <a:r>
              <a:rPr lang="es-MX" sz="1800" dirty="0"/>
              <a:t> como a los gráficos del profesor (detalles con el desafío del profesor)</a:t>
            </a:r>
            <a:r>
              <a:rPr lang="en-US" sz="1800" dirty="0"/>
              <a:t>.</a:t>
            </a:r>
            <a:endParaRPr sz="1800" dirty="0"/>
          </a:p>
          <a:p>
            <a:pPr marL="0" marR="12700" lvl="0" indent="0" algn="l" rtl="0">
              <a:lnSpc>
                <a:spcPct val="118750"/>
              </a:lnSpc>
              <a:spcBef>
                <a:spcPts val="600"/>
              </a:spcBef>
              <a:spcAft>
                <a:spcPts val="0"/>
              </a:spcAft>
              <a:buSzPts val="1950"/>
              <a:buNone/>
            </a:pPr>
            <a:r>
              <a:rPr lang="en-US" sz="1800" b="1" dirty="0"/>
              <a:t>30% </a:t>
            </a:r>
            <a:r>
              <a:rPr lang="en-US" sz="1800" b="1" dirty="0" err="1"/>
              <a:t>Evidencia</a:t>
            </a:r>
            <a:r>
              <a:rPr lang="en-US" sz="1800" b="1" dirty="0"/>
              <a:t> 2: </a:t>
            </a:r>
            <a:r>
              <a:rPr lang="es-MX" sz="1800" b="1" dirty="0"/>
              <a:t>Avances y presentación del reto</a:t>
            </a:r>
            <a:r>
              <a:rPr lang="en-US" sz="1800" b="1" dirty="0"/>
              <a:t>.</a:t>
            </a:r>
            <a:endParaRPr sz="1800" b="1" dirty="0"/>
          </a:p>
          <a:p>
            <a:pPr marR="12700" lvl="0" indent="-342900">
              <a:lnSpc>
                <a:spcPct val="118750"/>
              </a:lnSpc>
              <a:buSzPts val="1800"/>
              <a:buChar char="-"/>
            </a:pPr>
            <a:r>
              <a:rPr lang="es-MX" sz="1800" dirty="0"/>
              <a:t>Evalúa las competencias STC0104 y SEG050</a:t>
            </a:r>
            <a:r>
              <a:rPr lang="en-US" sz="1800" dirty="0"/>
              <a:t>1</a:t>
            </a:r>
            <a:endParaRPr sz="1800" dirty="0"/>
          </a:p>
          <a:p>
            <a:pPr marR="12700" lvl="0" indent="-342900">
              <a:lnSpc>
                <a:spcPct val="118750"/>
              </a:lnSpc>
              <a:spcBef>
                <a:spcPts val="0"/>
              </a:spcBef>
              <a:buSzPts val="1800"/>
              <a:buChar char="-"/>
            </a:pPr>
            <a:r>
              <a:rPr lang="es-MX" sz="1800" dirty="0"/>
              <a:t>La evaluación considera </a:t>
            </a:r>
            <a:r>
              <a:rPr lang="es-MX" sz="1800" dirty="0" err="1"/>
              <a:t>multiagentes</a:t>
            </a:r>
            <a:r>
              <a:rPr lang="es-MX" sz="1800" dirty="0"/>
              <a:t> y gráficos para el profesor y el socio de formación</a:t>
            </a:r>
            <a:r>
              <a:rPr lang="en-US" sz="1800" dirty="0"/>
              <a:t>.</a:t>
            </a:r>
            <a:endParaRPr sz="1800" dirty="0"/>
          </a:p>
        </p:txBody>
      </p:sp>
      <p:sp>
        <p:nvSpPr>
          <p:cNvPr id="345" name="Google Shape;345;g2f05de8476b_0_374"/>
          <p:cNvSpPr/>
          <p:nvPr/>
        </p:nvSpPr>
        <p:spPr>
          <a:xfrm>
            <a:off x="5147318" y="6699395"/>
            <a:ext cx="85604" cy="60425"/>
          </a:xfrm>
          <a:custGeom>
            <a:avLst/>
            <a:gdLst/>
            <a:ahLst/>
            <a:cxnLst/>
            <a:rect l="l" t="t" r="r" b="b"/>
            <a:pathLst>
              <a:path w="43180" h="30479" extrusionOk="0">
                <a:moveTo>
                  <a:pt x="0" y="30366"/>
                </a:moveTo>
                <a:lnTo>
                  <a:pt x="43019" y="30366"/>
                </a:lnTo>
                <a:lnTo>
                  <a:pt x="43019" y="0"/>
                </a:lnTo>
                <a:lnTo>
                  <a:pt x="0" y="0"/>
                </a:lnTo>
                <a:lnTo>
                  <a:pt x="0" y="30366"/>
                </a:lnTo>
                <a:close/>
              </a:path>
            </a:pathLst>
          </a:custGeom>
          <a:noFill/>
          <a:ln w="9525" cap="flat" cmpd="sng">
            <a:solidFill>
              <a:srgbClr val="ADAD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g2f05de8476b_0_374"/>
          <p:cNvSpPr/>
          <p:nvPr/>
        </p:nvSpPr>
        <p:spPr>
          <a:xfrm>
            <a:off x="4989400" y="6691545"/>
            <a:ext cx="50356" cy="75533"/>
          </a:xfrm>
          <a:custGeom>
            <a:avLst/>
            <a:gdLst/>
            <a:ahLst/>
            <a:cxnLst/>
            <a:rect l="l" t="t" r="r" b="b"/>
            <a:pathLst>
              <a:path w="25400" h="38100" extrusionOk="0">
                <a:moveTo>
                  <a:pt x="25400" y="0"/>
                </a:moveTo>
                <a:lnTo>
                  <a:pt x="0" y="19050"/>
                </a:lnTo>
                <a:lnTo>
                  <a:pt x="25400" y="38100"/>
                </a:lnTo>
                <a:lnTo>
                  <a:pt x="25400" y="0"/>
                </a:lnTo>
                <a:close/>
              </a:path>
            </a:pathLst>
          </a:custGeom>
          <a:solidFill>
            <a:srgbClr val="D6D6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g2f05de8476b_0_374"/>
          <p:cNvSpPr/>
          <p:nvPr/>
        </p:nvSpPr>
        <p:spPr>
          <a:xfrm>
            <a:off x="5342065" y="6691545"/>
            <a:ext cx="50356" cy="75533"/>
          </a:xfrm>
          <a:custGeom>
            <a:avLst/>
            <a:gdLst/>
            <a:ahLst/>
            <a:cxnLst/>
            <a:rect l="l" t="t" r="r" b="b"/>
            <a:pathLst>
              <a:path w="25400" h="38100" extrusionOk="0">
                <a:moveTo>
                  <a:pt x="0" y="0"/>
                </a:moveTo>
                <a:lnTo>
                  <a:pt x="0" y="38100"/>
                </a:lnTo>
                <a:lnTo>
                  <a:pt x="2540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D6D6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8" name="Google Shape;348;g2f05de8476b_0_374"/>
          <p:cNvGrpSpPr/>
          <p:nvPr/>
        </p:nvGrpSpPr>
        <p:grpSpPr>
          <a:xfrm>
            <a:off x="5535828" y="6679124"/>
            <a:ext cx="403047" cy="100670"/>
            <a:chOff x="2790939" y="3370401"/>
            <a:chExt cx="203200" cy="50800"/>
          </a:xfrm>
        </p:grpSpPr>
        <p:sp>
          <p:nvSpPr>
            <p:cNvPr id="349" name="Google Shape;349;g2f05de8476b_0_374"/>
            <p:cNvSpPr/>
            <p:nvPr/>
          </p:nvSpPr>
          <p:spPr>
            <a:xfrm>
              <a:off x="2854108" y="3370401"/>
              <a:ext cx="64135" cy="50800"/>
            </a:xfrm>
            <a:custGeom>
              <a:avLst/>
              <a:gdLst/>
              <a:ahLst/>
              <a:cxnLst/>
              <a:rect l="l" t="t" r="r" b="b"/>
              <a:pathLst>
                <a:path w="64135" h="50800" extrusionOk="0">
                  <a:moveTo>
                    <a:pt x="0" y="50800"/>
                  </a:moveTo>
                  <a:lnTo>
                    <a:pt x="43019" y="50800"/>
                  </a:lnTo>
                  <a:lnTo>
                    <a:pt x="43019" y="20434"/>
                  </a:lnTo>
                  <a:lnTo>
                    <a:pt x="0" y="20434"/>
                  </a:lnTo>
                  <a:lnTo>
                    <a:pt x="0" y="50800"/>
                  </a:lnTo>
                  <a:close/>
                </a:path>
                <a:path w="64135" h="50800" extrusionOk="0">
                  <a:moveTo>
                    <a:pt x="10491" y="20320"/>
                  </a:moveTo>
                  <a:lnTo>
                    <a:pt x="10491" y="10160"/>
                  </a:lnTo>
                  <a:lnTo>
                    <a:pt x="53672" y="10160"/>
                  </a:lnTo>
                  <a:lnTo>
                    <a:pt x="53672" y="40640"/>
                  </a:lnTo>
                  <a:lnTo>
                    <a:pt x="43512" y="40640"/>
                  </a:lnTo>
                </a:path>
                <a:path w="64135" h="50800" extrusionOk="0">
                  <a:moveTo>
                    <a:pt x="20652" y="10160"/>
                  </a:moveTo>
                  <a:lnTo>
                    <a:pt x="20652" y="0"/>
                  </a:lnTo>
                  <a:lnTo>
                    <a:pt x="63832" y="0"/>
                  </a:lnTo>
                  <a:lnTo>
                    <a:pt x="63832" y="30480"/>
                  </a:lnTo>
                  <a:lnTo>
                    <a:pt x="53672" y="3048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g2f05de8476b_0_374"/>
            <p:cNvSpPr/>
            <p:nvPr/>
          </p:nvSpPr>
          <p:spPr>
            <a:xfrm>
              <a:off x="2790939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1" name="Google Shape;351;g2f05de8476b_0_374"/>
          <p:cNvGrpSpPr/>
          <p:nvPr/>
        </p:nvGrpSpPr>
        <p:grpSpPr>
          <a:xfrm>
            <a:off x="6082208" y="6679124"/>
            <a:ext cx="403047" cy="100670"/>
            <a:chOff x="3066402" y="3370401"/>
            <a:chExt cx="203200" cy="50800"/>
          </a:xfrm>
        </p:grpSpPr>
        <p:sp>
          <p:nvSpPr>
            <p:cNvPr id="352" name="Google Shape;352;g2f05de8476b_0_374"/>
            <p:cNvSpPr/>
            <p:nvPr/>
          </p:nvSpPr>
          <p:spPr>
            <a:xfrm>
              <a:off x="3155303" y="3383101"/>
              <a:ext cx="38100" cy="0"/>
            </a:xfrm>
            <a:custGeom>
              <a:avLst/>
              <a:gdLst/>
              <a:ahLst/>
              <a:cxnLst/>
              <a:rect l="l" t="t" r="r" b="b"/>
              <a:pathLst>
                <a:path w="38100" h="120000" extrusionOk="0">
                  <a:moveTo>
                    <a:pt x="0" y="0"/>
                  </a:moveTo>
                  <a:lnTo>
                    <a:pt x="38100" y="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g2f05de8476b_0_374"/>
            <p:cNvSpPr/>
            <p:nvPr/>
          </p:nvSpPr>
          <p:spPr>
            <a:xfrm>
              <a:off x="3066402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g2f05de8476b_0_374"/>
            <p:cNvSpPr/>
            <p:nvPr/>
          </p:nvSpPr>
          <p:spPr>
            <a:xfrm>
              <a:off x="3142603" y="337040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50800" extrusionOk="0">
                  <a:moveTo>
                    <a:pt x="12700" y="25400"/>
                  </a:moveTo>
                  <a:lnTo>
                    <a:pt x="50800" y="25400"/>
                  </a:lnTo>
                </a:path>
                <a:path w="50800" h="50800" extrusionOk="0">
                  <a:moveTo>
                    <a:pt x="0" y="38100"/>
                  </a:moveTo>
                  <a:lnTo>
                    <a:pt x="38100" y="38100"/>
                  </a:lnTo>
                </a:path>
                <a:path w="50800" h="50800" extrusionOk="0">
                  <a:moveTo>
                    <a:pt x="12700" y="50800"/>
                  </a:moveTo>
                  <a:lnTo>
                    <a:pt x="50800" y="50800"/>
                  </a:lnTo>
                </a:path>
              </a:pathLst>
            </a:custGeom>
            <a:noFill/>
            <a:ln w="9525" cap="flat" cmpd="sng">
              <a:solidFill>
                <a:srgbClr val="D6D6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5" name="Google Shape;355;g2f05de8476b_0_374"/>
          <p:cNvGrpSpPr/>
          <p:nvPr/>
        </p:nvGrpSpPr>
        <p:grpSpPr>
          <a:xfrm>
            <a:off x="6628563" y="6679124"/>
            <a:ext cx="403047" cy="100672"/>
            <a:chOff x="3341852" y="3370401"/>
            <a:chExt cx="203200" cy="50801"/>
          </a:xfrm>
        </p:grpSpPr>
        <p:sp>
          <p:nvSpPr>
            <p:cNvPr id="356" name="Google Shape;356;g2f05de8476b_0_374"/>
            <p:cNvSpPr/>
            <p:nvPr/>
          </p:nvSpPr>
          <p:spPr>
            <a:xfrm>
              <a:off x="3418053" y="3370401"/>
              <a:ext cx="50800" cy="25400"/>
            </a:xfrm>
            <a:custGeom>
              <a:avLst/>
              <a:gdLst/>
              <a:ahLst/>
              <a:cxnLst/>
              <a:rect l="l" t="t" r="r" b="b"/>
              <a:pathLst>
                <a:path w="50800" h="254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25400" extrusionOk="0">
                  <a:moveTo>
                    <a:pt x="12700" y="12700"/>
                  </a:moveTo>
                  <a:lnTo>
                    <a:pt x="50800" y="12700"/>
                  </a:lnTo>
                </a:path>
                <a:path w="50800" h="25400" extrusionOk="0">
                  <a:moveTo>
                    <a:pt x="12700" y="25400"/>
                  </a:moveTo>
                  <a:lnTo>
                    <a:pt x="50800" y="2540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g2f05de8476b_0_374"/>
            <p:cNvSpPr/>
            <p:nvPr/>
          </p:nvSpPr>
          <p:spPr>
            <a:xfrm>
              <a:off x="3341852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g2f05de8476b_0_374"/>
            <p:cNvSpPr/>
            <p:nvPr/>
          </p:nvSpPr>
          <p:spPr>
            <a:xfrm>
              <a:off x="3418053" y="3408502"/>
              <a:ext cx="50800" cy="12700"/>
            </a:xfrm>
            <a:custGeom>
              <a:avLst/>
              <a:gdLst/>
              <a:ahLst/>
              <a:cxnLst/>
              <a:rect l="l" t="t" r="r" b="b"/>
              <a:pathLst>
                <a:path w="50800" h="127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12700" extrusionOk="0">
                  <a:moveTo>
                    <a:pt x="12700" y="12700"/>
                  </a:moveTo>
                  <a:lnTo>
                    <a:pt x="50800" y="12700"/>
                  </a:lnTo>
                </a:path>
              </a:pathLst>
            </a:custGeom>
            <a:noFill/>
            <a:ln w="9525" cap="flat" cmpd="sng">
              <a:solidFill>
                <a:srgbClr val="D6D6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9" name="Google Shape;359;g2f05de8476b_0_374"/>
          <p:cNvSpPr/>
          <p:nvPr/>
        </p:nvSpPr>
        <p:spPr>
          <a:xfrm>
            <a:off x="7325982" y="6678960"/>
            <a:ext cx="100711" cy="100711"/>
          </a:xfrm>
          <a:custGeom>
            <a:avLst/>
            <a:gdLst/>
            <a:ahLst/>
            <a:cxnLst/>
            <a:rect l="l" t="t" r="r" b="b"/>
            <a:pathLst>
              <a:path w="50800" h="50800" extrusionOk="0">
                <a:moveTo>
                  <a:pt x="0" y="0"/>
                </a:moveTo>
                <a:lnTo>
                  <a:pt x="38100" y="0"/>
                </a:lnTo>
              </a:path>
              <a:path w="50800" h="50800" extrusionOk="0">
                <a:moveTo>
                  <a:pt x="12700" y="12700"/>
                </a:moveTo>
                <a:lnTo>
                  <a:pt x="50800" y="12700"/>
                </a:lnTo>
              </a:path>
              <a:path w="50800" h="50800" extrusionOk="0">
                <a:moveTo>
                  <a:pt x="12700" y="25400"/>
                </a:moveTo>
                <a:lnTo>
                  <a:pt x="50800" y="25400"/>
                </a:lnTo>
              </a:path>
              <a:path w="50800" h="50800" extrusionOk="0">
                <a:moveTo>
                  <a:pt x="0" y="38100"/>
                </a:moveTo>
                <a:lnTo>
                  <a:pt x="38100" y="38100"/>
                </a:lnTo>
              </a:path>
              <a:path w="50800" h="50800" extrusionOk="0">
                <a:moveTo>
                  <a:pt x="12700" y="50800"/>
                </a:moveTo>
                <a:lnTo>
                  <a:pt x="50800" y="50800"/>
                </a:lnTo>
              </a:path>
            </a:pathLst>
          </a:custGeom>
          <a:noFill/>
          <a:ln w="9525" cap="flat" cmpd="sng">
            <a:solidFill>
              <a:srgbClr val="ADAD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0" name="Google Shape;360;g2f05de8476b_0_374"/>
          <p:cNvGrpSpPr/>
          <p:nvPr/>
        </p:nvGrpSpPr>
        <p:grpSpPr>
          <a:xfrm>
            <a:off x="7691071" y="6679124"/>
            <a:ext cx="463502" cy="100672"/>
            <a:chOff x="3877525" y="3370401"/>
            <a:chExt cx="233679" cy="50801"/>
          </a:xfrm>
        </p:grpSpPr>
        <p:sp>
          <p:nvSpPr>
            <p:cNvPr id="361" name="Google Shape;361;g2f05de8476b_0_374"/>
            <p:cNvSpPr/>
            <p:nvPr/>
          </p:nvSpPr>
          <p:spPr>
            <a:xfrm>
              <a:off x="3999446" y="3400882"/>
              <a:ext cx="20320" cy="20320"/>
            </a:xfrm>
            <a:custGeom>
              <a:avLst/>
              <a:gdLst/>
              <a:ahLst/>
              <a:cxnLst/>
              <a:rect l="l" t="t" r="r" b="b"/>
              <a:pathLst>
                <a:path w="20320" h="20320" extrusionOk="0">
                  <a:moveTo>
                    <a:pt x="0" y="0"/>
                  </a:moveTo>
                  <a:lnTo>
                    <a:pt x="20320" y="2032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g2f05de8476b_0_374"/>
            <p:cNvSpPr/>
            <p:nvPr/>
          </p:nvSpPr>
          <p:spPr>
            <a:xfrm>
              <a:off x="3972383" y="3374387"/>
              <a:ext cx="30479" cy="30479"/>
            </a:xfrm>
            <a:custGeom>
              <a:avLst/>
              <a:gdLst/>
              <a:ahLst/>
              <a:cxnLst/>
              <a:rect l="l" t="t" r="r" b="b"/>
              <a:pathLst>
                <a:path w="30479" h="30479" extrusionOk="0">
                  <a:moveTo>
                    <a:pt x="30366" y="15183"/>
                  </a:moveTo>
                  <a:lnTo>
                    <a:pt x="30366" y="6797"/>
                  </a:lnTo>
                  <a:lnTo>
                    <a:pt x="23568" y="0"/>
                  </a:lnTo>
                  <a:lnTo>
                    <a:pt x="15183" y="0"/>
                  </a:lnTo>
                  <a:lnTo>
                    <a:pt x="6797" y="0"/>
                  </a:lnTo>
                  <a:lnTo>
                    <a:pt x="0" y="6797"/>
                  </a:lnTo>
                  <a:lnTo>
                    <a:pt x="0" y="15183"/>
                  </a:lnTo>
                  <a:lnTo>
                    <a:pt x="0" y="23568"/>
                  </a:lnTo>
                  <a:lnTo>
                    <a:pt x="6797" y="30366"/>
                  </a:lnTo>
                  <a:lnTo>
                    <a:pt x="15183" y="30366"/>
                  </a:lnTo>
                  <a:lnTo>
                    <a:pt x="23568" y="30366"/>
                  </a:lnTo>
                  <a:lnTo>
                    <a:pt x="30366" y="23568"/>
                  </a:lnTo>
                  <a:lnTo>
                    <a:pt x="30366" y="15183"/>
                  </a:lnTo>
                  <a:close/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g2f05de8476b_0_374"/>
            <p:cNvSpPr/>
            <p:nvPr/>
          </p:nvSpPr>
          <p:spPr>
            <a:xfrm>
              <a:off x="3877525" y="3370401"/>
              <a:ext cx="233679" cy="50800"/>
            </a:xfrm>
            <a:custGeom>
              <a:avLst/>
              <a:gdLst/>
              <a:ahLst/>
              <a:cxnLst/>
              <a:rect l="l" t="t" r="r" b="b"/>
              <a:pathLst>
                <a:path w="233679" h="50800" extrusionOk="0">
                  <a:moveTo>
                    <a:pt x="40640" y="50800"/>
                  </a:moveTo>
                  <a:lnTo>
                    <a:pt x="50400" y="48796"/>
                  </a:lnTo>
                  <a:lnTo>
                    <a:pt x="58488" y="43339"/>
                  </a:lnTo>
                  <a:lnTo>
                    <a:pt x="64002" y="35262"/>
                  </a:lnTo>
                  <a:lnTo>
                    <a:pt x="66040" y="25400"/>
                  </a:lnTo>
                  <a:lnTo>
                    <a:pt x="64036" y="15537"/>
                  </a:lnTo>
                  <a:lnTo>
                    <a:pt x="58579" y="7461"/>
                  </a:lnTo>
                  <a:lnTo>
                    <a:pt x="50502" y="2004"/>
                  </a:lnTo>
                  <a:lnTo>
                    <a:pt x="40640" y="0"/>
                  </a:lnTo>
                  <a:lnTo>
                    <a:pt x="30778" y="2004"/>
                  </a:lnTo>
                  <a:lnTo>
                    <a:pt x="22701" y="7461"/>
                  </a:lnTo>
                  <a:lnTo>
                    <a:pt x="17244" y="15537"/>
                  </a:lnTo>
                  <a:lnTo>
                    <a:pt x="15240" y="25400"/>
                  </a:lnTo>
                </a:path>
                <a:path w="233679" h="50800" extrusionOk="0">
                  <a:moveTo>
                    <a:pt x="30480" y="17780"/>
                  </a:moveTo>
                  <a:lnTo>
                    <a:pt x="15240" y="30480"/>
                  </a:lnTo>
                  <a:lnTo>
                    <a:pt x="0" y="17780"/>
                  </a:lnTo>
                </a:path>
                <a:path w="233679" h="50800" extrusionOk="0">
                  <a:moveTo>
                    <a:pt x="193042" y="50800"/>
                  </a:moveTo>
                  <a:lnTo>
                    <a:pt x="183179" y="48796"/>
                  </a:lnTo>
                  <a:lnTo>
                    <a:pt x="175103" y="43339"/>
                  </a:lnTo>
                  <a:lnTo>
                    <a:pt x="169646" y="35262"/>
                  </a:lnTo>
                  <a:lnTo>
                    <a:pt x="167642" y="25400"/>
                  </a:lnTo>
                  <a:lnTo>
                    <a:pt x="169646" y="15537"/>
                  </a:lnTo>
                  <a:lnTo>
                    <a:pt x="175103" y="7461"/>
                  </a:lnTo>
                  <a:lnTo>
                    <a:pt x="183179" y="2004"/>
                  </a:lnTo>
                  <a:lnTo>
                    <a:pt x="193042" y="0"/>
                  </a:lnTo>
                  <a:lnTo>
                    <a:pt x="202904" y="2004"/>
                  </a:lnTo>
                  <a:lnTo>
                    <a:pt x="210981" y="7461"/>
                  </a:lnTo>
                  <a:lnTo>
                    <a:pt x="216438" y="15537"/>
                  </a:lnTo>
                  <a:lnTo>
                    <a:pt x="218442" y="25400"/>
                  </a:lnTo>
                </a:path>
                <a:path w="233679" h="50800" extrusionOk="0">
                  <a:moveTo>
                    <a:pt x="233682" y="17780"/>
                  </a:moveTo>
                  <a:lnTo>
                    <a:pt x="218442" y="30480"/>
                  </a:lnTo>
                  <a:lnTo>
                    <a:pt x="203202" y="1778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4" name="Google Shape;364;g2f05de8476b_0_374"/>
          <p:cNvSpPr txBox="1">
            <a:spLocks noGrp="1"/>
          </p:cNvSpPr>
          <p:nvPr>
            <p:ph type="sldNum" idx="12"/>
          </p:nvPr>
        </p:nvSpPr>
        <p:spPr>
          <a:xfrm>
            <a:off x="8857210" y="6694304"/>
            <a:ext cx="308700" cy="3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6200" lvl="0" indent="0" algn="r" rtl="0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7</a:t>
            </a:fld>
            <a:r>
              <a:rPr lang="en-US"/>
              <a:t>/8</a:t>
            </a:r>
            <a:endParaRPr sz="2400" b="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65" name="Google Shape;365;g2f05de8476b_0_374"/>
          <p:cNvSpPr txBox="1"/>
          <p:nvPr/>
        </p:nvSpPr>
        <p:spPr>
          <a:xfrm>
            <a:off x="361425" y="23800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4200"/>
            </a:pPr>
            <a:r>
              <a:rPr lang="en-US" sz="4200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Evaluación</a:t>
            </a:r>
            <a:endParaRPr sz="4200" b="0" i="0" u="none" strike="noStrike" cap="none" dirty="0">
              <a:solidFill>
                <a:schemeClr val="dk2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f05de8476b_9_3"/>
          <p:cNvSpPr txBox="1">
            <a:spLocks noGrp="1"/>
          </p:cNvSpPr>
          <p:nvPr>
            <p:ph type="body" idx="1"/>
          </p:nvPr>
        </p:nvSpPr>
        <p:spPr>
          <a:xfrm>
            <a:off x="467401" y="1165275"/>
            <a:ext cx="7979400" cy="3104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6925" rIns="0" bIns="0" anchor="t" anchorCtr="0">
            <a:spAutoFit/>
          </a:bodyPr>
          <a:lstStyle/>
          <a:p>
            <a:pPr marR="12700" lvl="0" indent="-355600">
              <a:lnSpc>
                <a:spcPct val="118750"/>
              </a:lnSpc>
              <a:buSzPts val="2000"/>
              <a:buChar char="-"/>
            </a:pPr>
            <a:r>
              <a:rPr lang="es-MX" sz="2000" b="1" noProof="0"/>
              <a:t>Lenguaje de programación: Python (</a:t>
            </a:r>
            <a:r>
              <a:rPr lang="es-MX" sz="2000" b="1" noProof="0" dirty="0" err="1"/>
              <a:t>Colab</a:t>
            </a:r>
            <a:r>
              <a:rPr lang="es-MX" sz="2000" b="1" noProof="0" dirty="0"/>
              <a:t> o </a:t>
            </a:r>
            <a:r>
              <a:rPr lang="es-MX" sz="2000" b="1" noProof="0" dirty="0" err="1"/>
              <a:t>jupyter</a:t>
            </a:r>
            <a:r>
              <a:rPr lang="es-MX" sz="2000" b="1" noProof="0" dirty="0"/>
              <a:t> notebooks)</a:t>
            </a:r>
            <a:r>
              <a:rPr lang="es-MX" sz="2000" noProof="0" dirty="0"/>
              <a:t>.</a:t>
            </a:r>
          </a:p>
          <a:p>
            <a:pPr marR="12700" lvl="0" indent="-355600">
              <a:lnSpc>
                <a:spcPct val="118750"/>
              </a:lnSpc>
              <a:spcBef>
                <a:spcPts val="0"/>
              </a:spcBef>
              <a:buSzPts val="2000"/>
              <a:buChar char="-"/>
            </a:pPr>
            <a:r>
              <a:rPr lang="es-MX" sz="2000" b="1" noProof="0" dirty="0"/>
              <a:t>Herramientas y bibliotecas</a:t>
            </a:r>
            <a:r>
              <a:rPr lang="es-MX" sz="2000" noProof="0" dirty="0"/>
              <a:t>.</a:t>
            </a:r>
          </a:p>
          <a:p>
            <a:pPr marR="12700" lvl="0" indent="-355600">
              <a:lnSpc>
                <a:spcPct val="118750"/>
              </a:lnSpc>
              <a:spcBef>
                <a:spcPts val="0"/>
              </a:spcBef>
              <a:buSzPts val="2000"/>
              <a:buChar char="-"/>
            </a:pPr>
            <a:r>
              <a:rPr lang="es-MX" sz="2000" b="1" noProof="0" dirty="0"/>
              <a:t>Referencias:</a:t>
            </a:r>
          </a:p>
          <a:p>
            <a:pPr marL="914400" marR="12700" lvl="1" indent="-355600" algn="l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-MX" sz="2000" i="1" noProof="0" dirty="0"/>
              <a:t>Artificial </a:t>
            </a:r>
            <a:r>
              <a:rPr lang="es-MX" sz="2000" i="1" noProof="0" dirty="0" err="1"/>
              <a:t>Intelligence</a:t>
            </a:r>
            <a:r>
              <a:rPr lang="es-MX" sz="2000" i="1" noProof="0" dirty="0"/>
              <a:t>: A Modern </a:t>
            </a:r>
            <a:r>
              <a:rPr lang="es-MX" sz="2000" i="1" noProof="0" dirty="0" err="1"/>
              <a:t>Approach</a:t>
            </a:r>
            <a:r>
              <a:rPr lang="es-MX" sz="2000" noProof="0" dirty="0"/>
              <a:t> (Russel and </a:t>
            </a:r>
            <a:r>
              <a:rPr lang="es-MX" sz="2000" noProof="0" dirty="0" err="1"/>
              <a:t>Norvig</a:t>
            </a:r>
            <a:r>
              <a:rPr lang="es-MX" sz="2000" noProof="0" dirty="0"/>
              <a:t>).</a:t>
            </a:r>
          </a:p>
          <a:p>
            <a:pPr marL="914400" marR="12700" lvl="1" indent="-355600" algn="l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-MX" sz="2000" i="1" noProof="0" dirty="0" err="1"/>
              <a:t>Multiagent</a:t>
            </a:r>
            <a:r>
              <a:rPr lang="es-MX" sz="2000" i="1" noProof="0" dirty="0"/>
              <a:t> </a:t>
            </a:r>
            <a:r>
              <a:rPr lang="es-MX" sz="2000" i="1" noProof="0" dirty="0" err="1"/>
              <a:t>Systems</a:t>
            </a:r>
            <a:r>
              <a:rPr lang="es-MX" sz="2000" i="1" noProof="0" dirty="0"/>
              <a:t>: </a:t>
            </a:r>
            <a:r>
              <a:rPr lang="es-MX" sz="2000" i="1" noProof="0" dirty="0" err="1"/>
              <a:t>Algorithmic</a:t>
            </a:r>
            <a:r>
              <a:rPr lang="es-MX" sz="2000" i="1" noProof="0" dirty="0"/>
              <a:t>, </a:t>
            </a:r>
            <a:r>
              <a:rPr lang="es-MX" sz="2000" i="1" noProof="0" dirty="0" err="1"/>
              <a:t>Game-Theoretic</a:t>
            </a:r>
            <a:r>
              <a:rPr lang="es-MX" sz="2000" i="1" noProof="0" dirty="0"/>
              <a:t>, and </a:t>
            </a:r>
            <a:r>
              <a:rPr lang="es-MX" sz="2000" i="1" noProof="0" dirty="0" err="1"/>
              <a:t>Logical</a:t>
            </a:r>
            <a:r>
              <a:rPr lang="es-MX" sz="2000" i="1" noProof="0" dirty="0"/>
              <a:t> </a:t>
            </a:r>
            <a:r>
              <a:rPr lang="es-MX" sz="2000" i="1" noProof="0" dirty="0" err="1"/>
              <a:t>Foundations</a:t>
            </a:r>
            <a:r>
              <a:rPr lang="es-MX" sz="2000" noProof="0" dirty="0"/>
              <a:t> (</a:t>
            </a:r>
            <a:r>
              <a:rPr lang="es-MX" sz="2000" noProof="0" dirty="0" err="1"/>
              <a:t>Yoav</a:t>
            </a:r>
            <a:r>
              <a:rPr lang="es-MX" sz="2000" noProof="0" dirty="0"/>
              <a:t> </a:t>
            </a:r>
            <a:r>
              <a:rPr lang="es-MX" sz="2000" noProof="0" dirty="0" err="1"/>
              <a:t>Shoham</a:t>
            </a:r>
            <a:r>
              <a:rPr lang="es-MX" sz="2000" noProof="0" dirty="0"/>
              <a:t>).</a:t>
            </a:r>
          </a:p>
          <a:p>
            <a:pPr marL="914400" marR="12700" lvl="1" indent="-355600" algn="l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-MX" sz="2000" i="1" noProof="0" dirty="0" err="1"/>
              <a:t>An</a:t>
            </a:r>
            <a:r>
              <a:rPr lang="es-MX" sz="2000" i="1" noProof="0" dirty="0"/>
              <a:t> </a:t>
            </a:r>
            <a:r>
              <a:rPr lang="es-MX" sz="2000" i="1" noProof="0" dirty="0" err="1"/>
              <a:t>Introduction</a:t>
            </a:r>
            <a:r>
              <a:rPr lang="es-MX" sz="2000" i="1" noProof="0" dirty="0"/>
              <a:t> </a:t>
            </a:r>
            <a:r>
              <a:rPr lang="es-MX" sz="2000" i="1" noProof="0" dirty="0" err="1"/>
              <a:t>to</a:t>
            </a:r>
            <a:r>
              <a:rPr lang="es-MX" sz="2000" i="1" noProof="0" dirty="0"/>
              <a:t> </a:t>
            </a:r>
            <a:r>
              <a:rPr lang="es-MX" sz="2000" i="1" noProof="0" dirty="0" err="1"/>
              <a:t>MultiAgent</a:t>
            </a:r>
            <a:r>
              <a:rPr lang="es-MX" sz="2000" i="1" noProof="0" dirty="0"/>
              <a:t> </a:t>
            </a:r>
            <a:r>
              <a:rPr lang="es-MX" sz="2000" i="1" noProof="0" dirty="0" err="1"/>
              <a:t>Systems</a:t>
            </a:r>
            <a:r>
              <a:rPr lang="es-MX" sz="2000" b="1" i="1" noProof="0" dirty="0"/>
              <a:t> </a:t>
            </a:r>
            <a:r>
              <a:rPr lang="es-MX" sz="2000" noProof="0" dirty="0"/>
              <a:t>(</a:t>
            </a:r>
            <a:r>
              <a:rPr lang="es-MX" sz="2000" noProof="0" dirty="0" err="1"/>
              <a:t>Wooldridge</a:t>
            </a:r>
            <a:r>
              <a:rPr lang="es-MX" sz="2000" noProof="0" dirty="0"/>
              <a:t>).</a:t>
            </a:r>
          </a:p>
        </p:txBody>
      </p:sp>
      <p:sp>
        <p:nvSpPr>
          <p:cNvPr id="371" name="Google Shape;371;g2f05de8476b_9_3"/>
          <p:cNvSpPr/>
          <p:nvPr/>
        </p:nvSpPr>
        <p:spPr>
          <a:xfrm>
            <a:off x="5147318" y="6699395"/>
            <a:ext cx="85604" cy="60425"/>
          </a:xfrm>
          <a:custGeom>
            <a:avLst/>
            <a:gdLst/>
            <a:ahLst/>
            <a:cxnLst/>
            <a:rect l="l" t="t" r="r" b="b"/>
            <a:pathLst>
              <a:path w="43180" h="30479" extrusionOk="0">
                <a:moveTo>
                  <a:pt x="0" y="30366"/>
                </a:moveTo>
                <a:lnTo>
                  <a:pt x="43019" y="30366"/>
                </a:lnTo>
                <a:lnTo>
                  <a:pt x="43019" y="0"/>
                </a:lnTo>
                <a:lnTo>
                  <a:pt x="0" y="0"/>
                </a:lnTo>
                <a:lnTo>
                  <a:pt x="0" y="30366"/>
                </a:lnTo>
                <a:close/>
              </a:path>
            </a:pathLst>
          </a:custGeom>
          <a:noFill/>
          <a:ln w="9525" cap="flat" cmpd="sng">
            <a:solidFill>
              <a:srgbClr val="ADAD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g2f05de8476b_9_3"/>
          <p:cNvSpPr/>
          <p:nvPr/>
        </p:nvSpPr>
        <p:spPr>
          <a:xfrm>
            <a:off x="4989400" y="6691545"/>
            <a:ext cx="50356" cy="75533"/>
          </a:xfrm>
          <a:custGeom>
            <a:avLst/>
            <a:gdLst/>
            <a:ahLst/>
            <a:cxnLst/>
            <a:rect l="l" t="t" r="r" b="b"/>
            <a:pathLst>
              <a:path w="25400" h="38100" extrusionOk="0">
                <a:moveTo>
                  <a:pt x="25400" y="0"/>
                </a:moveTo>
                <a:lnTo>
                  <a:pt x="0" y="19050"/>
                </a:lnTo>
                <a:lnTo>
                  <a:pt x="25400" y="38100"/>
                </a:lnTo>
                <a:lnTo>
                  <a:pt x="25400" y="0"/>
                </a:lnTo>
                <a:close/>
              </a:path>
            </a:pathLst>
          </a:custGeom>
          <a:solidFill>
            <a:srgbClr val="D6D6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g2f05de8476b_9_3"/>
          <p:cNvSpPr/>
          <p:nvPr/>
        </p:nvSpPr>
        <p:spPr>
          <a:xfrm>
            <a:off x="5342065" y="6691545"/>
            <a:ext cx="50356" cy="75533"/>
          </a:xfrm>
          <a:custGeom>
            <a:avLst/>
            <a:gdLst/>
            <a:ahLst/>
            <a:cxnLst/>
            <a:rect l="l" t="t" r="r" b="b"/>
            <a:pathLst>
              <a:path w="25400" h="38100" extrusionOk="0">
                <a:moveTo>
                  <a:pt x="0" y="0"/>
                </a:moveTo>
                <a:lnTo>
                  <a:pt x="0" y="38100"/>
                </a:lnTo>
                <a:lnTo>
                  <a:pt x="2540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D6D6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4" name="Google Shape;374;g2f05de8476b_9_3"/>
          <p:cNvGrpSpPr/>
          <p:nvPr/>
        </p:nvGrpSpPr>
        <p:grpSpPr>
          <a:xfrm>
            <a:off x="5535828" y="6679124"/>
            <a:ext cx="403047" cy="100670"/>
            <a:chOff x="2790939" y="3370401"/>
            <a:chExt cx="203200" cy="50800"/>
          </a:xfrm>
        </p:grpSpPr>
        <p:sp>
          <p:nvSpPr>
            <p:cNvPr id="375" name="Google Shape;375;g2f05de8476b_9_3"/>
            <p:cNvSpPr/>
            <p:nvPr/>
          </p:nvSpPr>
          <p:spPr>
            <a:xfrm>
              <a:off x="2854108" y="3370401"/>
              <a:ext cx="64135" cy="50800"/>
            </a:xfrm>
            <a:custGeom>
              <a:avLst/>
              <a:gdLst/>
              <a:ahLst/>
              <a:cxnLst/>
              <a:rect l="l" t="t" r="r" b="b"/>
              <a:pathLst>
                <a:path w="64135" h="50800" extrusionOk="0">
                  <a:moveTo>
                    <a:pt x="0" y="50800"/>
                  </a:moveTo>
                  <a:lnTo>
                    <a:pt x="43019" y="50800"/>
                  </a:lnTo>
                  <a:lnTo>
                    <a:pt x="43019" y="20434"/>
                  </a:lnTo>
                  <a:lnTo>
                    <a:pt x="0" y="20434"/>
                  </a:lnTo>
                  <a:lnTo>
                    <a:pt x="0" y="50800"/>
                  </a:lnTo>
                  <a:close/>
                </a:path>
                <a:path w="64135" h="50800" extrusionOk="0">
                  <a:moveTo>
                    <a:pt x="10491" y="20320"/>
                  </a:moveTo>
                  <a:lnTo>
                    <a:pt x="10491" y="10160"/>
                  </a:lnTo>
                  <a:lnTo>
                    <a:pt x="53672" y="10160"/>
                  </a:lnTo>
                  <a:lnTo>
                    <a:pt x="53672" y="40640"/>
                  </a:lnTo>
                  <a:lnTo>
                    <a:pt x="43512" y="40640"/>
                  </a:lnTo>
                </a:path>
                <a:path w="64135" h="50800" extrusionOk="0">
                  <a:moveTo>
                    <a:pt x="20652" y="10160"/>
                  </a:moveTo>
                  <a:lnTo>
                    <a:pt x="20652" y="0"/>
                  </a:lnTo>
                  <a:lnTo>
                    <a:pt x="63832" y="0"/>
                  </a:lnTo>
                  <a:lnTo>
                    <a:pt x="63832" y="30480"/>
                  </a:lnTo>
                  <a:lnTo>
                    <a:pt x="53672" y="3048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g2f05de8476b_9_3"/>
            <p:cNvSpPr/>
            <p:nvPr/>
          </p:nvSpPr>
          <p:spPr>
            <a:xfrm>
              <a:off x="2790939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7" name="Google Shape;377;g2f05de8476b_9_3"/>
          <p:cNvGrpSpPr/>
          <p:nvPr/>
        </p:nvGrpSpPr>
        <p:grpSpPr>
          <a:xfrm>
            <a:off x="6082208" y="6679124"/>
            <a:ext cx="403047" cy="100670"/>
            <a:chOff x="3066402" y="3370401"/>
            <a:chExt cx="203200" cy="50800"/>
          </a:xfrm>
        </p:grpSpPr>
        <p:sp>
          <p:nvSpPr>
            <p:cNvPr id="378" name="Google Shape;378;g2f05de8476b_9_3"/>
            <p:cNvSpPr/>
            <p:nvPr/>
          </p:nvSpPr>
          <p:spPr>
            <a:xfrm>
              <a:off x="3155303" y="3383101"/>
              <a:ext cx="38100" cy="0"/>
            </a:xfrm>
            <a:custGeom>
              <a:avLst/>
              <a:gdLst/>
              <a:ahLst/>
              <a:cxnLst/>
              <a:rect l="l" t="t" r="r" b="b"/>
              <a:pathLst>
                <a:path w="38100" h="120000" extrusionOk="0">
                  <a:moveTo>
                    <a:pt x="0" y="0"/>
                  </a:moveTo>
                  <a:lnTo>
                    <a:pt x="38100" y="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g2f05de8476b_9_3"/>
            <p:cNvSpPr/>
            <p:nvPr/>
          </p:nvSpPr>
          <p:spPr>
            <a:xfrm>
              <a:off x="3066402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g2f05de8476b_9_3"/>
            <p:cNvSpPr/>
            <p:nvPr/>
          </p:nvSpPr>
          <p:spPr>
            <a:xfrm>
              <a:off x="3142603" y="337040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50800" extrusionOk="0">
                  <a:moveTo>
                    <a:pt x="12700" y="25400"/>
                  </a:moveTo>
                  <a:lnTo>
                    <a:pt x="50800" y="25400"/>
                  </a:lnTo>
                </a:path>
                <a:path w="50800" h="50800" extrusionOk="0">
                  <a:moveTo>
                    <a:pt x="0" y="38100"/>
                  </a:moveTo>
                  <a:lnTo>
                    <a:pt x="38100" y="38100"/>
                  </a:lnTo>
                </a:path>
                <a:path w="50800" h="50800" extrusionOk="0">
                  <a:moveTo>
                    <a:pt x="12700" y="50800"/>
                  </a:moveTo>
                  <a:lnTo>
                    <a:pt x="50800" y="50800"/>
                  </a:lnTo>
                </a:path>
              </a:pathLst>
            </a:custGeom>
            <a:noFill/>
            <a:ln w="9525" cap="flat" cmpd="sng">
              <a:solidFill>
                <a:srgbClr val="D6D6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1" name="Google Shape;381;g2f05de8476b_9_3"/>
          <p:cNvGrpSpPr/>
          <p:nvPr/>
        </p:nvGrpSpPr>
        <p:grpSpPr>
          <a:xfrm>
            <a:off x="6628563" y="6679124"/>
            <a:ext cx="403047" cy="100672"/>
            <a:chOff x="3341852" y="3370401"/>
            <a:chExt cx="203200" cy="50801"/>
          </a:xfrm>
        </p:grpSpPr>
        <p:sp>
          <p:nvSpPr>
            <p:cNvPr id="382" name="Google Shape;382;g2f05de8476b_9_3"/>
            <p:cNvSpPr/>
            <p:nvPr/>
          </p:nvSpPr>
          <p:spPr>
            <a:xfrm>
              <a:off x="3418053" y="3370401"/>
              <a:ext cx="50800" cy="25400"/>
            </a:xfrm>
            <a:custGeom>
              <a:avLst/>
              <a:gdLst/>
              <a:ahLst/>
              <a:cxnLst/>
              <a:rect l="l" t="t" r="r" b="b"/>
              <a:pathLst>
                <a:path w="50800" h="254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25400" extrusionOk="0">
                  <a:moveTo>
                    <a:pt x="12700" y="12700"/>
                  </a:moveTo>
                  <a:lnTo>
                    <a:pt x="50800" y="12700"/>
                  </a:lnTo>
                </a:path>
                <a:path w="50800" h="25400" extrusionOk="0">
                  <a:moveTo>
                    <a:pt x="12700" y="25400"/>
                  </a:moveTo>
                  <a:lnTo>
                    <a:pt x="50800" y="2540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g2f05de8476b_9_3"/>
            <p:cNvSpPr/>
            <p:nvPr/>
          </p:nvSpPr>
          <p:spPr>
            <a:xfrm>
              <a:off x="3341852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g2f05de8476b_9_3"/>
            <p:cNvSpPr/>
            <p:nvPr/>
          </p:nvSpPr>
          <p:spPr>
            <a:xfrm>
              <a:off x="3418053" y="3408502"/>
              <a:ext cx="50800" cy="12700"/>
            </a:xfrm>
            <a:custGeom>
              <a:avLst/>
              <a:gdLst/>
              <a:ahLst/>
              <a:cxnLst/>
              <a:rect l="l" t="t" r="r" b="b"/>
              <a:pathLst>
                <a:path w="50800" h="127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12700" extrusionOk="0">
                  <a:moveTo>
                    <a:pt x="12700" y="12700"/>
                  </a:moveTo>
                  <a:lnTo>
                    <a:pt x="50800" y="12700"/>
                  </a:lnTo>
                </a:path>
              </a:pathLst>
            </a:custGeom>
            <a:noFill/>
            <a:ln w="9525" cap="flat" cmpd="sng">
              <a:solidFill>
                <a:srgbClr val="D6D6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5" name="Google Shape;385;g2f05de8476b_9_3"/>
          <p:cNvSpPr/>
          <p:nvPr/>
        </p:nvSpPr>
        <p:spPr>
          <a:xfrm>
            <a:off x="7325982" y="6678960"/>
            <a:ext cx="100711" cy="100711"/>
          </a:xfrm>
          <a:custGeom>
            <a:avLst/>
            <a:gdLst/>
            <a:ahLst/>
            <a:cxnLst/>
            <a:rect l="l" t="t" r="r" b="b"/>
            <a:pathLst>
              <a:path w="50800" h="50800" extrusionOk="0">
                <a:moveTo>
                  <a:pt x="0" y="0"/>
                </a:moveTo>
                <a:lnTo>
                  <a:pt x="38100" y="0"/>
                </a:lnTo>
              </a:path>
              <a:path w="50800" h="50800" extrusionOk="0">
                <a:moveTo>
                  <a:pt x="12700" y="12700"/>
                </a:moveTo>
                <a:lnTo>
                  <a:pt x="50800" y="12700"/>
                </a:lnTo>
              </a:path>
              <a:path w="50800" h="50800" extrusionOk="0">
                <a:moveTo>
                  <a:pt x="12700" y="25400"/>
                </a:moveTo>
                <a:lnTo>
                  <a:pt x="50800" y="25400"/>
                </a:lnTo>
              </a:path>
              <a:path w="50800" h="50800" extrusionOk="0">
                <a:moveTo>
                  <a:pt x="0" y="38100"/>
                </a:moveTo>
                <a:lnTo>
                  <a:pt x="38100" y="38100"/>
                </a:lnTo>
              </a:path>
              <a:path w="50800" h="50800" extrusionOk="0">
                <a:moveTo>
                  <a:pt x="12700" y="50800"/>
                </a:moveTo>
                <a:lnTo>
                  <a:pt x="50800" y="50800"/>
                </a:lnTo>
              </a:path>
            </a:pathLst>
          </a:custGeom>
          <a:noFill/>
          <a:ln w="9525" cap="flat" cmpd="sng">
            <a:solidFill>
              <a:srgbClr val="ADAD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6" name="Google Shape;386;g2f05de8476b_9_3"/>
          <p:cNvGrpSpPr/>
          <p:nvPr/>
        </p:nvGrpSpPr>
        <p:grpSpPr>
          <a:xfrm>
            <a:off x="7691071" y="6679124"/>
            <a:ext cx="463502" cy="100672"/>
            <a:chOff x="3877525" y="3370401"/>
            <a:chExt cx="233679" cy="50801"/>
          </a:xfrm>
        </p:grpSpPr>
        <p:sp>
          <p:nvSpPr>
            <p:cNvPr id="387" name="Google Shape;387;g2f05de8476b_9_3"/>
            <p:cNvSpPr/>
            <p:nvPr/>
          </p:nvSpPr>
          <p:spPr>
            <a:xfrm>
              <a:off x="3999446" y="3400882"/>
              <a:ext cx="20320" cy="20320"/>
            </a:xfrm>
            <a:custGeom>
              <a:avLst/>
              <a:gdLst/>
              <a:ahLst/>
              <a:cxnLst/>
              <a:rect l="l" t="t" r="r" b="b"/>
              <a:pathLst>
                <a:path w="20320" h="20320" extrusionOk="0">
                  <a:moveTo>
                    <a:pt x="0" y="0"/>
                  </a:moveTo>
                  <a:lnTo>
                    <a:pt x="20320" y="2032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g2f05de8476b_9_3"/>
            <p:cNvSpPr/>
            <p:nvPr/>
          </p:nvSpPr>
          <p:spPr>
            <a:xfrm>
              <a:off x="3972383" y="3374387"/>
              <a:ext cx="30479" cy="30479"/>
            </a:xfrm>
            <a:custGeom>
              <a:avLst/>
              <a:gdLst/>
              <a:ahLst/>
              <a:cxnLst/>
              <a:rect l="l" t="t" r="r" b="b"/>
              <a:pathLst>
                <a:path w="30479" h="30479" extrusionOk="0">
                  <a:moveTo>
                    <a:pt x="30366" y="15183"/>
                  </a:moveTo>
                  <a:lnTo>
                    <a:pt x="30366" y="6797"/>
                  </a:lnTo>
                  <a:lnTo>
                    <a:pt x="23568" y="0"/>
                  </a:lnTo>
                  <a:lnTo>
                    <a:pt x="15183" y="0"/>
                  </a:lnTo>
                  <a:lnTo>
                    <a:pt x="6797" y="0"/>
                  </a:lnTo>
                  <a:lnTo>
                    <a:pt x="0" y="6797"/>
                  </a:lnTo>
                  <a:lnTo>
                    <a:pt x="0" y="15183"/>
                  </a:lnTo>
                  <a:lnTo>
                    <a:pt x="0" y="23568"/>
                  </a:lnTo>
                  <a:lnTo>
                    <a:pt x="6797" y="30366"/>
                  </a:lnTo>
                  <a:lnTo>
                    <a:pt x="15183" y="30366"/>
                  </a:lnTo>
                  <a:lnTo>
                    <a:pt x="23568" y="30366"/>
                  </a:lnTo>
                  <a:lnTo>
                    <a:pt x="30366" y="23568"/>
                  </a:lnTo>
                  <a:lnTo>
                    <a:pt x="30366" y="15183"/>
                  </a:lnTo>
                  <a:close/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g2f05de8476b_9_3"/>
            <p:cNvSpPr/>
            <p:nvPr/>
          </p:nvSpPr>
          <p:spPr>
            <a:xfrm>
              <a:off x="3877525" y="3370401"/>
              <a:ext cx="233679" cy="50800"/>
            </a:xfrm>
            <a:custGeom>
              <a:avLst/>
              <a:gdLst/>
              <a:ahLst/>
              <a:cxnLst/>
              <a:rect l="l" t="t" r="r" b="b"/>
              <a:pathLst>
                <a:path w="233679" h="50800" extrusionOk="0">
                  <a:moveTo>
                    <a:pt x="40640" y="50800"/>
                  </a:moveTo>
                  <a:lnTo>
                    <a:pt x="50400" y="48796"/>
                  </a:lnTo>
                  <a:lnTo>
                    <a:pt x="58488" y="43339"/>
                  </a:lnTo>
                  <a:lnTo>
                    <a:pt x="64002" y="35262"/>
                  </a:lnTo>
                  <a:lnTo>
                    <a:pt x="66040" y="25400"/>
                  </a:lnTo>
                  <a:lnTo>
                    <a:pt x="64036" y="15537"/>
                  </a:lnTo>
                  <a:lnTo>
                    <a:pt x="58579" y="7461"/>
                  </a:lnTo>
                  <a:lnTo>
                    <a:pt x="50502" y="2004"/>
                  </a:lnTo>
                  <a:lnTo>
                    <a:pt x="40640" y="0"/>
                  </a:lnTo>
                  <a:lnTo>
                    <a:pt x="30778" y="2004"/>
                  </a:lnTo>
                  <a:lnTo>
                    <a:pt x="22701" y="7461"/>
                  </a:lnTo>
                  <a:lnTo>
                    <a:pt x="17244" y="15537"/>
                  </a:lnTo>
                  <a:lnTo>
                    <a:pt x="15240" y="25400"/>
                  </a:lnTo>
                </a:path>
                <a:path w="233679" h="50800" extrusionOk="0">
                  <a:moveTo>
                    <a:pt x="30480" y="17780"/>
                  </a:moveTo>
                  <a:lnTo>
                    <a:pt x="15240" y="30480"/>
                  </a:lnTo>
                  <a:lnTo>
                    <a:pt x="0" y="17780"/>
                  </a:lnTo>
                </a:path>
                <a:path w="233679" h="50800" extrusionOk="0">
                  <a:moveTo>
                    <a:pt x="193042" y="50800"/>
                  </a:moveTo>
                  <a:lnTo>
                    <a:pt x="183179" y="48796"/>
                  </a:lnTo>
                  <a:lnTo>
                    <a:pt x="175103" y="43339"/>
                  </a:lnTo>
                  <a:lnTo>
                    <a:pt x="169646" y="35262"/>
                  </a:lnTo>
                  <a:lnTo>
                    <a:pt x="167642" y="25400"/>
                  </a:lnTo>
                  <a:lnTo>
                    <a:pt x="169646" y="15537"/>
                  </a:lnTo>
                  <a:lnTo>
                    <a:pt x="175103" y="7461"/>
                  </a:lnTo>
                  <a:lnTo>
                    <a:pt x="183179" y="2004"/>
                  </a:lnTo>
                  <a:lnTo>
                    <a:pt x="193042" y="0"/>
                  </a:lnTo>
                  <a:lnTo>
                    <a:pt x="202904" y="2004"/>
                  </a:lnTo>
                  <a:lnTo>
                    <a:pt x="210981" y="7461"/>
                  </a:lnTo>
                  <a:lnTo>
                    <a:pt x="216438" y="15537"/>
                  </a:lnTo>
                  <a:lnTo>
                    <a:pt x="218442" y="25400"/>
                  </a:lnTo>
                </a:path>
                <a:path w="233679" h="50800" extrusionOk="0">
                  <a:moveTo>
                    <a:pt x="233682" y="17780"/>
                  </a:moveTo>
                  <a:lnTo>
                    <a:pt x="218442" y="30480"/>
                  </a:lnTo>
                  <a:lnTo>
                    <a:pt x="203202" y="1778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0" name="Google Shape;390;g2f05de8476b_9_3"/>
          <p:cNvSpPr txBox="1">
            <a:spLocks noGrp="1"/>
          </p:cNvSpPr>
          <p:nvPr>
            <p:ph type="sldNum" idx="12"/>
          </p:nvPr>
        </p:nvSpPr>
        <p:spPr>
          <a:xfrm>
            <a:off x="8857210" y="6694304"/>
            <a:ext cx="308700" cy="3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6200" lvl="0" indent="0" algn="r" rtl="0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8</a:t>
            </a:fld>
            <a:r>
              <a:rPr lang="en-US"/>
              <a:t>/8</a:t>
            </a:r>
            <a:endParaRPr sz="2400" b="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91" name="Google Shape;391;g2f05de8476b_9_3"/>
          <p:cNvSpPr txBox="1"/>
          <p:nvPr/>
        </p:nvSpPr>
        <p:spPr>
          <a:xfrm>
            <a:off x="361425" y="238000"/>
            <a:ext cx="81198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4200"/>
            </a:pPr>
            <a:r>
              <a:rPr lang="en-US" sz="4200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Herramientas y recursos</a:t>
            </a:r>
            <a:endParaRPr sz="4200" b="0" i="0" u="none" strike="noStrike" cap="none" dirty="0">
              <a:solidFill>
                <a:schemeClr val="dk2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392" name="Google Shape;392;g2f05de8476b_9_3"/>
          <p:cNvSpPr txBox="1">
            <a:spLocks noGrp="1"/>
          </p:cNvSpPr>
          <p:nvPr>
            <p:ph type="body" idx="1"/>
          </p:nvPr>
        </p:nvSpPr>
        <p:spPr>
          <a:xfrm>
            <a:off x="582300" y="4199038"/>
            <a:ext cx="7979400" cy="1418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6925" rIns="0" bIns="0" anchor="t" anchorCtr="0">
            <a:spAutoFit/>
          </a:bodyPr>
          <a:lstStyle/>
          <a:p>
            <a:pPr marL="0" lvl="0" indent="0">
              <a:spcBef>
                <a:spcPts val="0"/>
              </a:spcBef>
            </a:pPr>
            <a:r>
              <a:rPr lang="en-US" sz="4200" dirty="0" err="1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Evaluación</a:t>
            </a:r>
            <a:endParaRPr lang="en-US" sz="4200" dirty="0">
              <a:solidFill>
                <a:schemeClr val="dk2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0" lvl="0" indent="0">
              <a:spcBef>
                <a:spcPts val="0"/>
              </a:spcBef>
            </a:pPr>
            <a:r>
              <a:rPr lang="en-US" sz="2000" dirty="0"/>
              <a:t>Jueves y Viernes (</a:t>
            </a:r>
            <a:r>
              <a:rPr lang="en-US" sz="2000" dirty="0" err="1"/>
              <a:t>por</a:t>
            </a:r>
            <a:r>
              <a:rPr lang="en-US" sz="2000" dirty="0"/>
              <a:t> </a:t>
            </a:r>
            <a:r>
              <a:rPr lang="en-US" sz="2000" dirty="0" err="1"/>
              <a:t>definir</a:t>
            </a:r>
            <a:r>
              <a:rPr lang="en-US" sz="2000" dirty="0"/>
              <a:t>)</a:t>
            </a:r>
            <a:endParaRPr sz="2000" dirty="0"/>
          </a:p>
          <a:p>
            <a:pPr marL="457200" marR="12700" lvl="0" indent="-355600" algn="l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000"/>
              <a:buChar char="-"/>
            </a:pPr>
            <a:r>
              <a:rPr lang="en-US" sz="2000" u="sng" dirty="0">
                <a:solidFill>
                  <a:srgbClr val="0000FF"/>
                </a:solidFill>
              </a:rPr>
              <a:t>Aulas 3, salon 203</a:t>
            </a:r>
            <a:endParaRPr sz="2000" dirty="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30fe3034fed_1_0"/>
          <p:cNvSpPr txBox="1">
            <a:spLocks noGrp="1"/>
          </p:cNvSpPr>
          <p:nvPr>
            <p:ph type="body" idx="1"/>
          </p:nvPr>
        </p:nvSpPr>
        <p:spPr>
          <a:xfrm>
            <a:off x="467401" y="1165275"/>
            <a:ext cx="7979400" cy="4108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6925" rIns="0" bIns="0" anchor="t" anchorCtr="0">
            <a:spAutoFit/>
          </a:bodyPr>
          <a:lstStyle/>
          <a:p>
            <a:pPr marR="12700" lvl="0" indent="-342900">
              <a:lnSpc>
                <a:spcPct val="118750"/>
              </a:lnSpc>
              <a:buSzPts val="1800"/>
              <a:buChar char="-"/>
            </a:pPr>
            <a:r>
              <a:rPr lang="en-US" sz="1800" b="1" dirty="0"/>
              <a:t>Semana 1: </a:t>
            </a:r>
            <a:r>
              <a:rPr lang="en-US" sz="1800" b="1" dirty="0" err="1"/>
              <a:t>Planificación</a:t>
            </a:r>
            <a:r>
              <a:rPr lang="en-US" sz="1800" b="1" dirty="0"/>
              <a:t>.</a:t>
            </a:r>
            <a:r>
              <a:rPr lang="en-US" sz="1800" dirty="0"/>
              <a:t> </a:t>
            </a:r>
            <a:r>
              <a:rPr lang="es-MX" sz="1800" dirty="0"/>
              <a:t>Definirás los elementos básicos de tu solución: Agentes, acciones, entorno.</a:t>
            </a:r>
          </a:p>
          <a:p>
            <a:pPr marR="12700" lvl="0" indent="-342900">
              <a:lnSpc>
                <a:spcPct val="118750"/>
              </a:lnSpc>
              <a:buSzPts val="1800"/>
              <a:buChar char="-"/>
            </a:pPr>
            <a:r>
              <a:rPr lang="en-US" sz="1800" b="1" dirty="0"/>
              <a:t>Semana 2: </a:t>
            </a:r>
            <a:r>
              <a:rPr lang="en-US" sz="1800" b="1" dirty="0" err="1"/>
              <a:t>Modelacion</a:t>
            </a:r>
            <a:r>
              <a:rPr lang="en-US" sz="1800" b="1" dirty="0"/>
              <a:t>.</a:t>
            </a:r>
            <a:r>
              <a:rPr lang="en-US" sz="1800" dirty="0"/>
              <a:t> </a:t>
            </a:r>
            <a:r>
              <a:rPr lang="es-MX" sz="1800" dirty="0"/>
              <a:t>Utilice diagramas UML, de flujo y de secuencia para modelar el comportamiento de sus agentes y entorno (reacciones, comunicación, negociación)</a:t>
            </a:r>
            <a:r>
              <a:rPr lang="en-US" sz="1800" dirty="0"/>
              <a:t>.</a:t>
            </a:r>
            <a:endParaRPr sz="1800" dirty="0"/>
          </a:p>
          <a:p>
            <a:pPr marR="12700" lvl="0" indent="-342900">
              <a:lnSpc>
                <a:spcPct val="118750"/>
              </a:lnSpc>
              <a:buSzPts val="1800"/>
              <a:buChar char="-"/>
            </a:pPr>
            <a:r>
              <a:rPr lang="es-MX" sz="1800" b="1" dirty="0"/>
              <a:t>Semana 3: Interacción e integración</a:t>
            </a:r>
            <a:r>
              <a:rPr lang="en-US" sz="1800" b="1" dirty="0"/>
              <a:t>.</a:t>
            </a:r>
            <a:r>
              <a:rPr lang="en-US" sz="1800" dirty="0"/>
              <a:t> </a:t>
            </a:r>
            <a:r>
              <a:rPr lang="es-MX" sz="1800" dirty="0"/>
              <a:t>Una primera implementación completa de las acciones e interacciones del agente. Se debe completar una integración básica del diseño </a:t>
            </a:r>
            <a:r>
              <a:rPr lang="es-MX" sz="1800" dirty="0" err="1"/>
              <a:t>agents-graph</a:t>
            </a:r>
            <a:r>
              <a:rPr lang="es-MX" sz="1800" dirty="0"/>
              <a:t> (</a:t>
            </a:r>
            <a:r>
              <a:rPr lang="es-MX" sz="1800" dirty="0" err="1"/>
              <a:t>AgentPy</a:t>
            </a:r>
            <a:r>
              <a:rPr lang="es-MX" sz="1800" dirty="0"/>
              <a:t>-Unity)</a:t>
            </a:r>
            <a:r>
              <a:rPr lang="en-US" sz="1800" dirty="0"/>
              <a:t>.</a:t>
            </a:r>
            <a:endParaRPr sz="1800" dirty="0"/>
          </a:p>
          <a:p>
            <a:pPr marR="12700" lvl="0" indent="-342900">
              <a:lnSpc>
                <a:spcPct val="118750"/>
              </a:lnSpc>
              <a:buSzPts val="1800"/>
              <a:buChar char="-"/>
            </a:pPr>
            <a:r>
              <a:rPr lang="en-US" sz="1800" b="1" dirty="0"/>
              <a:t>Semana 4: </a:t>
            </a:r>
            <a:r>
              <a:rPr lang="en-US" sz="1800" b="1" dirty="0" err="1"/>
              <a:t>Mejoras</a:t>
            </a:r>
            <a:r>
              <a:rPr lang="en-US" sz="1800" b="1" dirty="0"/>
              <a:t>. </a:t>
            </a:r>
            <a:r>
              <a:rPr lang="es-MX" sz="1800" dirty="0"/>
              <a:t>Ajuste su solución de acuerdo con las observaciones de su profesor y compañero de capacitación</a:t>
            </a:r>
            <a:r>
              <a:rPr lang="en-US" sz="1800" dirty="0"/>
              <a:t>.</a:t>
            </a:r>
            <a:endParaRPr sz="1800" dirty="0"/>
          </a:p>
          <a:p>
            <a:pPr marR="12700" lvl="0" indent="-342900">
              <a:lnSpc>
                <a:spcPct val="118750"/>
              </a:lnSpc>
              <a:buSzPts val="1800"/>
              <a:buChar char="-"/>
            </a:pPr>
            <a:r>
              <a:rPr lang="es-MX" sz="1800" b="1" dirty="0"/>
              <a:t>Semana 5: Envío final y presentación</a:t>
            </a:r>
            <a:r>
              <a:rPr lang="en-US" sz="1800" b="1" dirty="0"/>
              <a:t>.</a:t>
            </a:r>
            <a:endParaRPr sz="1800" b="1" dirty="0"/>
          </a:p>
        </p:txBody>
      </p:sp>
      <p:sp>
        <p:nvSpPr>
          <p:cNvPr id="398" name="Google Shape;398;g30fe3034fed_1_0"/>
          <p:cNvSpPr/>
          <p:nvPr/>
        </p:nvSpPr>
        <p:spPr>
          <a:xfrm>
            <a:off x="5147318" y="6699395"/>
            <a:ext cx="85604" cy="60425"/>
          </a:xfrm>
          <a:custGeom>
            <a:avLst/>
            <a:gdLst/>
            <a:ahLst/>
            <a:cxnLst/>
            <a:rect l="l" t="t" r="r" b="b"/>
            <a:pathLst>
              <a:path w="43180" h="30479" extrusionOk="0">
                <a:moveTo>
                  <a:pt x="0" y="30366"/>
                </a:moveTo>
                <a:lnTo>
                  <a:pt x="43019" y="30366"/>
                </a:lnTo>
                <a:lnTo>
                  <a:pt x="43019" y="0"/>
                </a:lnTo>
                <a:lnTo>
                  <a:pt x="0" y="0"/>
                </a:lnTo>
                <a:lnTo>
                  <a:pt x="0" y="30366"/>
                </a:lnTo>
                <a:close/>
              </a:path>
            </a:pathLst>
          </a:custGeom>
          <a:noFill/>
          <a:ln w="9525" cap="flat" cmpd="sng">
            <a:solidFill>
              <a:srgbClr val="ADAD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g30fe3034fed_1_0"/>
          <p:cNvSpPr/>
          <p:nvPr/>
        </p:nvSpPr>
        <p:spPr>
          <a:xfrm>
            <a:off x="4989400" y="6691545"/>
            <a:ext cx="50356" cy="75533"/>
          </a:xfrm>
          <a:custGeom>
            <a:avLst/>
            <a:gdLst/>
            <a:ahLst/>
            <a:cxnLst/>
            <a:rect l="l" t="t" r="r" b="b"/>
            <a:pathLst>
              <a:path w="25400" h="38100" extrusionOk="0">
                <a:moveTo>
                  <a:pt x="25400" y="0"/>
                </a:moveTo>
                <a:lnTo>
                  <a:pt x="0" y="19050"/>
                </a:lnTo>
                <a:lnTo>
                  <a:pt x="25400" y="38100"/>
                </a:lnTo>
                <a:lnTo>
                  <a:pt x="25400" y="0"/>
                </a:lnTo>
                <a:close/>
              </a:path>
            </a:pathLst>
          </a:custGeom>
          <a:solidFill>
            <a:srgbClr val="D6D6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g30fe3034fed_1_0"/>
          <p:cNvSpPr/>
          <p:nvPr/>
        </p:nvSpPr>
        <p:spPr>
          <a:xfrm>
            <a:off x="5342065" y="6691545"/>
            <a:ext cx="50356" cy="75533"/>
          </a:xfrm>
          <a:custGeom>
            <a:avLst/>
            <a:gdLst/>
            <a:ahLst/>
            <a:cxnLst/>
            <a:rect l="l" t="t" r="r" b="b"/>
            <a:pathLst>
              <a:path w="25400" h="38100" extrusionOk="0">
                <a:moveTo>
                  <a:pt x="0" y="0"/>
                </a:moveTo>
                <a:lnTo>
                  <a:pt x="0" y="38100"/>
                </a:lnTo>
                <a:lnTo>
                  <a:pt x="2540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D6D6E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1" name="Google Shape;401;g30fe3034fed_1_0"/>
          <p:cNvGrpSpPr/>
          <p:nvPr/>
        </p:nvGrpSpPr>
        <p:grpSpPr>
          <a:xfrm>
            <a:off x="5535831" y="6679148"/>
            <a:ext cx="403047" cy="100670"/>
            <a:chOff x="2790939" y="3370401"/>
            <a:chExt cx="203200" cy="50800"/>
          </a:xfrm>
        </p:grpSpPr>
        <p:sp>
          <p:nvSpPr>
            <p:cNvPr id="402" name="Google Shape;402;g30fe3034fed_1_0"/>
            <p:cNvSpPr/>
            <p:nvPr/>
          </p:nvSpPr>
          <p:spPr>
            <a:xfrm>
              <a:off x="2854108" y="3370401"/>
              <a:ext cx="64135" cy="50800"/>
            </a:xfrm>
            <a:custGeom>
              <a:avLst/>
              <a:gdLst/>
              <a:ahLst/>
              <a:cxnLst/>
              <a:rect l="l" t="t" r="r" b="b"/>
              <a:pathLst>
                <a:path w="64135" h="50800" extrusionOk="0">
                  <a:moveTo>
                    <a:pt x="0" y="50800"/>
                  </a:moveTo>
                  <a:lnTo>
                    <a:pt x="43019" y="50800"/>
                  </a:lnTo>
                  <a:lnTo>
                    <a:pt x="43019" y="20434"/>
                  </a:lnTo>
                  <a:lnTo>
                    <a:pt x="0" y="20434"/>
                  </a:lnTo>
                  <a:lnTo>
                    <a:pt x="0" y="50800"/>
                  </a:lnTo>
                  <a:close/>
                </a:path>
                <a:path w="64135" h="50800" extrusionOk="0">
                  <a:moveTo>
                    <a:pt x="10491" y="20320"/>
                  </a:moveTo>
                  <a:lnTo>
                    <a:pt x="10491" y="10160"/>
                  </a:lnTo>
                  <a:lnTo>
                    <a:pt x="53672" y="10160"/>
                  </a:lnTo>
                  <a:lnTo>
                    <a:pt x="53672" y="40640"/>
                  </a:lnTo>
                  <a:lnTo>
                    <a:pt x="43512" y="40640"/>
                  </a:lnTo>
                </a:path>
                <a:path w="64135" h="50800" extrusionOk="0">
                  <a:moveTo>
                    <a:pt x="20652" y="10160"/>
                  </a:moveTo>
                  <a:lnTo>
                    <a:pt x="20652" y="0"/>
                  </a:lnTo>
                  <a:lnTo>
                    <a:pt x="63832" y="0"/>
                  </a:lnTo>
                  <a:lnTo>
                    <a:pt x="63832" y="30480"/>
                  </a:lnTo>
                  <a:lnTo>
                    <a:pt x="53672" y="3048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g30fe3034fed_1_0"/>
            <p:cNvSpPr/>
            <p:nvPr/>
          </p:nvSpPr>
          <p:spPr>
            <a:xfrm>
              <a:off x="2790939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4" name="Google Shape;404;g30fe3034fed_1_0"/>
          <p:cNvGrpSpPr/>
          <p:nvPr/>
        </p:nvGrpSpPr>
        <p:grpSpPr>
          <a:xfrm>
            <a:off x="6082211" y="6679148"/>
            <a:ext cx="403047" cy="100670"/>
            <a:chOff x="3066402" y="3370401"/>
            <a:chExt cx="203200" cy="50800"/>
          </a:xfrm>
        </p:grpSpPr>
        <p:sp>
          <p:nvSpPr>
            <p:cNvPr id="405" name="Google Shape;405;g30fe3034fed_1_0"/>
            <p:cNvSpPr/>
            <p:nvPr/>
          </p:nvSpPr>
          <p:spPr>
            <a:xfrm>
              <a:off x="3155303" y="3383101"/>
              <a:ext cx="38100" cy="0"/>
            </a:xfrm>
            <a:custGeom>
              <a:avLst/>
              <a:gdLst/>
              <a:ahLst/>
              <a:cxnLst/>
              <a:rect l="l" t="t" r="r" b="b"/>
              <a:pathLst>
                <a:path w="38100" h="120000" extrusionOk="0">
                  <a:moveTo>
                    <a:pt x="0" y="0"/>
                  </a:moveTo>
                  <a:lnTo>
                    <a:pt x="38100" y="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g30fe3034fed_1_0"/>
            <p:cNvSpPr/>
            <p:nvPr/>
          </p:nvSpPr>
          <p:spPr>
            <a:xfrm>
              <a:off x="3066402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g30fe3034fed_1_0"/>
            <p:cNvSpPr/>
            <p:nvPr/>
          </p:nvSpPr>
          <p:spPr>
            <a:xfrm>
              <a:off x="3142603" y="337040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50800" extrusionOk="0">
                  <a:moveTo>
                    <a:pt x="12700" y="25400"/>
                  </a:moveTo>
                  <a:lnTo>
                    <a:pt x="50800" y="25400"/>
                  </a:lnTo>
                </a:path>
                <a:path w="50800" h="50800" extrusionOk="0">
                  <a:moveTo>
                    <a:pt x="0" y="38100"/>
                  </a:moveTo>
                  <a:lnTo>
                    <a:pt x="38100" y="38100"/>
                  </a:lnTo>
                </a:path>
                <a:path w="50800" h="50800" extrusionOk="0">
                  <a:moveTo>
                    <a:pt x="12700" y="50800"/>
                  </a:moveTo>
                  <a:lnTo>
                    <a:pt x="50800" y="50800"/>
                  </a:lnTo>
                </a:path>
              </a:pathLst>
            </a:custGeom>
            <a:noFill/>
            <a:ln w="9525" cap="flat" cmpd="sng">
              <a:solidFill>
                <a:srgbClr val="D6D6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8" name="Google Shape;408;g30fe3034fed_1_0"/>
          <p:cNvGrpSpPr/>
          <p:nvPr/>
        </p:nvGrpSpPr>
        <p:grpSpPr>
          <a:xfrm>
            <a:off x="6628566" y="6679147"/>
            <a:ext cx="403047" cy="100672"/>
            <a:chOff x="3341852" y="3370401"/>
            <a:chExt cx="203200" cy="50801"/>
          </a:xfrm>
        </p:grpSpPr>
        <p:sp>
          <p:nvSpPr>
            <p:cNvPr id="409" name="Google Shape;409;g30fe3034fed_1_0"/>
            <p:cNvSpPr/>
            <p:nvPr/>
          </p:nvSpPr>
          <p:spPr>
            <a:xfrm>
              <a:off x="3418053" y="3370401"/>
              <a:ext cx="50800" cy="25400"/>
            </a:xfrm>
            <a:custGeom>
              <a:avLst/>
              <a:gdLst/>
              <a:ahLst/>
              <a:cxnLst/>
              <a:rect l="l" t="t" r="r" b="b"/>
              <a:pathLst>
                <a:path w="50800" h="254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25400" extrusionOk="0">
                  <a:moveTo>
                    <a:pt x="12700" y="12700"/>
                  </a:moveTo>
                  <a:lnTo>
                    <a:pt x="50800" y="12700"/>
                  </a:lnTo>
                </a:path>
                <a:path w="50800" h="25400" extrusionOk="0">
                  <a:moveTo>
                    <a:pt x="12700" y="25400"/>
                  </a:moveTo>
                  <a:lnTo>
                    <a:pt x="50800" y="2540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g30fe3034fed_1_0"/>
            <p:cNvSpPr/>
            <p:nvPr/>
          </p:nvSpPr>
          <p:spPr>
            <a:xfrm>
              <a:off x="3341852" y="3376751"/>
              <a:ext cx="203200" cy="38100"/>
            </a:xfrm>
            <a:custGeom>
              <a:avLst/>
              <a:gdLst/>
              <a:ahLst/>
              <a:cxnLst/>
              <a:rect l="l" t="t" r="r" b="b"/>
              <a:pathLst>
                <a:path w="203200" h="38100" extrusionOk="0">
                  <a:moveTo>
                    <a:pt x="25400" y="0"/>
                  </a:moveTo>
                  <a:lnTo>
                    <a:pt x="0" y="19050"/>
                  </a:lnTo>
                  <a:lnTo>
                    <a:pt x="25400" y="38100"/>
                  </a:lnTo>
                  <a:lnTo>
                    <a:pt x="25400" y="0"/>
                  </a:lnTo>
                  <a:close/>
                </a:path>
                <a:path w="203200" h="38100" extrusionOk="0">
                  <a:moveTo>
                    <a:pt x="177802" y="0"/>
                  </a:moveTo>
                  <a:lnTo>
                    <a:pt x="177802" y="38100"/>
                  </a:lnTo>
                  <a:lnTo>
                    <a:pt x="203202" y="19050"/>
                  </a:lnTo>
                  <a:lnTo>
                    <a:pt x="177802" y="0"/>
                  </a:lnTo>
                  <a:close/>
                </a:path>
              </a:pathLst>
            </a:custGeom>
            <a:solidFill>
              <a:srgbClr val="D6D6EF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g30fe3034fed_1_0"/>
            <p:cNvSpPr/>
            <p:nvPr/>
          </p:nvSpPr>
          <p:spPr>
            <a:xfrm>
              <a:off x="3418053" y="3408502"/>
              <a:ext cx="50800" cy="12700"/>
            </a:xfrm>
            <a:custGeom>
              <a:avLst/>
              <a:gdLst/>
              <a:ahLst/>
              <a:cxnLst/>
              <a:rect l="l" t="t" r="r" b="b"/>
              <a:pathLst>
                <a:path w="50800" h="12700" extrusionOk="0">
                  <a:moveTo>
                    <a:pt x="0" y="0"/>
                  </a:moveTo>
                  <a:lnTo>
                    <a:pt x="38100" y="0"/>
                  </a:lnTo>
                </a:path>
                <a:path w="50800" h="12700" extrusionOk="0">
                  <a:moveTo>
                    <a:pt x="12700" y="12700"/>
                  </a:moveTo>
                  <a:lnTo>
                    <a:pt x="50800" y="12700"/>
                  </a:lnTo>
                </a:path>
              </a:pathLst>
            </a:custGeom>
            <a:noFill/>
            <a:ln w="9525" cap="flat" cmpd="sng">
              <a:solidFill>
                <a:srgbClr val="D6D6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2" name="Google Shape;412;g30fe3034fed_1_0"/>
          <p:cNvSpPr/>
          <p:nvPr/>
        </p:nvSpPr>
        <p:spPr>
          <a:xfrm>
            <a:off x="7325982" y="6678960"/>
            <a:ext cx="100711" cy="100711"/>
          </a:xfrm>
          <a:custGeom>
            <a:avLst/>
            <a:gdLst/>
            <a:ahLst/>
            <a:cxnLst/>
            <a:rect l="l" t="t" r="r" b="b"/>
            <a:pathLst>
              <a:path w="50800" h="50800" extrusionOk="0">
                <a:moveTo>
                  <a:pt x="0" y="0"/>
                </a:moveTo>
                <a:lnTo>
                  <a:pt x="38100" y="0"/>
                </a:lnTo>
              </a:path>
              <a:path w="50800" h="50800" extrusionOk="0">
                <a:moveTo>
                  <a:pt x="12700" y="12700"/>
                </a:moveTo>
                <a:lnTo>
                  <a:pt x="50800" y="12700"/>
                </a:lnTo>
              </a:path>
              <a:path w="50800" h="50800" extrusionOk="0">
                <a:moveTo>
                  <a:pt x="12700" y="25400"/>
                </a:moveTo>
                <a:lnTo>
                  <a:pt x="50800" y="25400"/>
                </a:lnTo>
              </a:path>
              <a:path w="50800" h="50800" extrusionOk="0">
                <a:moveTo>
                  <a:pt x="0" y="38100"/>
                </a:moveTo>
                <a:lnTo>
                  <a:pt x="38100" y="38100"/>
                </a:lnTo>
              </a:path>
              <a:path w="50800" h="50800" extrusionOk="0">
                <a:moveTo>
                  <a:pt x="12700" y="50800"/>
                </a:moveTo>
                <a:lnTo>
                  <a:pt x="50800" y="50800"/>
                </a:lnTo>
              </a:path>
            </a:pathLst>
          </a:custGeom>
          <a:noFill/>
          <a:ln w="9525" cap="flat" cmpd="sng">
            <a:solidFill>
              <a:srgbClr val="ADAD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3" name="Google Shape;413;g30fe3034fed_1_0"/>
          <p:cNvGrpSpPr/>
          <p:nvPr/>
        </p:nvGrpSpPr>
        <p:grpSpPr>
          <a:xfrm>
            <a:off x="7691076" y="6679147"/>
            <a:ext cx="463502" cy="100672"/>
            <a:chOff x="3877525" y="3370401"/>
            <a:chExt cx="233679" cy="50801"/>
          </a:xfrm>
        </p:grpSpPr>
        <p:sp>
          <p:nvSpPr>
            <p:cNvPr id="414" name="Google Shape;414;g30fe3034fed_1_0"/>
            <p:cNvSpPr/>
            <p:nvPr/>
          </p:nvSpPr>
          <p:spPr>
            <a:xfrm>
              <a:off x="3999446" y="3400882"/>
              <a:ext cx="20320" cy="20320"/>
            </a:xfrm>
            <a:custGeom>
              <a:avLst/>
              <a:gdLst/>
              <a:ahLst/>
              <a:cxnLst/>
              <a:rect l="l" t="t" r="r" b="b"/>
              <a:pathLst>
                <a:path w="20320" h="20320" extrusionOk="0">
                  <a:moveTo>
                    <a:pt x="0" y="0"/>
                  </a:moveTo>
                  <a:lnTo>
                    <a:pt x="20320" y="2032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g30fe3034fed_1_0"/>
            <p:cNvSpPr/>
            <p:nvPr/>
          </p:nvSpPr>
          <p:spPr>
            <a:xfrm>
              <a:off x="3972383" y="3374387"/>
              <a:ext cx="30479" cy="30479"/>
            </a:xfrm>
            <a:custGeom>
              <a:avLst/>
              <a:gdLst/>
              <a:ahLst/>
              <a:cxnLst/>
              <a:rect l="l" t="t" r="r" b="b"/>
              <a:pathLst>
                <a:path w="30479" h="30479" extrusionOk="0">
                  <a:moveTo>
                    <a:pt x="30366" y="15183"/>
                  </a:moveTo>
                  <a:lnTo>
                    <a:pt x="30366" y="6797"/>
                  </a:lnTo>
                  <a:lnTo>
                    <a:pt x="23568" y="0"/>
                  </a:lnTo>
                  <a:lnTo>
                    <a:pt x="15183" y="0"/>
                  </a:lnTo>
                  <a:lnTo>
                    <a:pt x="6797" y="0"/>
                  </a:lnTo>
                  <a:lnTo>
                    <a:pt x="0" y="6797"/>
                  </a:lnTo>
                  <a:lnTo>
                    <a:pt x="0" y="15183"/>
                  </a:lnTo>
                  <a:lnTo>
                    <a:pt x="0" y="23568"/>
                  </a:lnTo>
                  <a:lnTo>
                    <a:pt x="6797" y="30366"/>
                  </a:lnTo>
                  <a:lnTo>
                    <a:pt x="15183" y="30366"/>
                  </a:lnTo>
                  <a:lnTo>
                    <a:pt x="23568" y="30366"/>
                  </a:lnTo>
                  <a:lnTo>
                    <a:pt x="30366" y="23568"/>
                  </a:lnTo>
                  <a:lnTo>
                    <a:pt x="30366" y="15183"/>
                  </a:lnTo>
                  <a:close/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g30fe3034fed_1_0"/>
            <p:cNvSpPr/>
            <p:nvPr/>
          </p:nvSpPr>
          <p:spPr>
            <a:xfrm>
              <a:off x="3877525" y="3370401"/>
              <a:ext cx="233679" cy="50800"/>
            </a:xfrm>
            <a:custGeom>
              <a:avLst/>
              <a:gdLst/>
              <a:ahLst/>
              <a:cxnLst/>
              <a:rect l="l" t="t" r="r" b="b"/>
              <a:pathLst>
                <a:path w="233679" h="50800" extrusionOk="0">
                  <a:moveTo>
                    <a:pt x="40640" y="50800"/>
                  </a:moveTo>
                  <a:lnTo>
                    <a:pt x="50400" y="48796"/>
                  </a:lnTo>
                  <a:lnTo>
                    <a:pt x="58488" y="43339"/>
                  </a:lnTo>
                  <a:lnTo>
                    <a:pt x="64002" y="35262"/>
                  </a:lnTo>
                  <a:lnTo>
                    <a:pt x="66040" y="25400"/>
                  </a:lnTo>
                  <a:lnTo>
                    <a:pt x="64036" y="15537"/>
                  </a:lnTo>
                  <a:lnTo>
                    <a:pt x="58579" y="7461"/>
                  </a:lnTo>
                  <a:lnTo>
                    <a:pt x="50502" y="2004"/>
                  </a:lnTo>
                  <a:lnTo>
                    <a:pt x="40640" y="0"/>
                  </a:lnTo>
                  <a:lnTo>
                    <a:pt x="30778" y="2004"/>
                  </a:lnTo>
                  <a:lnTo>
                    <a:pt x="22701" y="7461"/>
                  </a:lnTo>
                  <a:lnTo>
                    <a:pt x="17244" y="15537"/>
                  </a:lnTo>
                  <a:lnTo>
                    <a:pt x="15240" y="25400"/>
                  </a:lnTo>
                </a:path>
                <a:path w="233679" h="50800" extrusionOk="0">
                  <a:moveTo>
                    <a:pt x="30480" y="17780"/>
                  </a:moveTo>
                  <a:lnTo>
                    <a:pt x="15240" y="30480"/>
                  </a:lnTo>
                  <a:lnTo>
                    <a:pt x="0" y="17780"/>
                  </a:lnTo>
                </a:path>
                <a:path w="233679" h="50800" extrusionOk="0">
                  <a:moveTo>
                    <a:pt x="193042" y="50800"/>
                  </a:moveTo>
                  <a:lnTo>
                    <a:pt x="183179" y="48796"/>
                  </a:lnTo>
                  <a:lnTo>
                    <a:pt x="175103" y="43339"/>
                  </a:lnTo>
                  <a:lnTo>
                    <a:pt x="169646" y="35262"/>
                  </a:lnTo>
                  <a:lnTo>
                    <a:pt x="167642" y="25400"/>
                  </a:lnTo>
                  <a:lnTo>
                    <a:pt x="169646" y="15537"/>
                  </a:lnTo>
                  <a:lnTo>
                    <a:pt x="175103" y="7461"/>
                  </a:lnTo>
                  <a:lnTo>
                    <a:pt x="183179" y="2004"/>
                  </a:lnTo>
                  <a:lnTo>
                    <a:pt x="193042" y="0"/>
                  </a:lnTo>
                  <a:lnTo>
                    <a:pt x="202904" y="2004"/>
                  </a:lnTo>
                  <a:lnTo>
                    <a:pt x="210981" y="7461"/>
                  </a:lnTo>
                  <a:lnTo>
                    <a:pt x="216438" y="15537"/>
                  </a:lnTo>
                  <a:lnTo>
                    <a:pt x="218442" y="25400"/>
                  </a:lnTo>
                </a:path>
                <a:path w="233679" h="50800" extrusionOk="0">
                  <a:moveTo>
                    <a:pt x="233682" y="17780"/>
                  </a:moveTo>
                  <a:lnTo>
                    <a:pt x="218442" y="30480"/>
                  </a:lnTo>
                  <a:lnTo>
                    <a:pt x="203202" y="17780"/>
                  </a:lnTo>
                </a:path>
              </a:pathLst>
            </a:custGeom>
            <a:noFill/>
            <a:ln w="9525" cap="flat" cmpd="sng">
              <a:solidFill>
                <a:srgbClr val="ADAD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endPara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7" name="Google Shape;417;g30fe3034fed_1_0"/>
          <p:cNvSpPr txBox="1">
            <a:spLocks noGrp="1"/>
          </p:cNvSpPr>
          <p:nvPr>
            <p:ph type="sldNum" idx="12"/>
          </p:nvPr>
        </p:nvSpPr>
        <p:spPr>
          <a:xfrm>
            <a:off x="8857210" y="6694304"/>
            <a:ext cx="308700" cy="3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6200" lvl="0" indent="0" algn="r" rtl="0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9</a:t>
            </a:fld>
            <a:r>
              <a:rPr lang="en-US"/>
              <a:t>/8</a:t>
            </a:r>
            <a:endParaRPr sz="2400" b="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418" name="Google Shape;418;g30fe3034fed_1_0"/>
          <p:cNvSpPr txBox="1"/>
          <p:nvPr/>
        </p:nvSpPr>
        <p:spPr>
          <a:xfrm>
            <a:off x="361425" y="238000"/>
            <a:ext cx="81198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buSzPts val="4200"/>
            </a:pPr>
            <a:r>
              <a:rPr lang="en-US" sz="4200" dirty="0" err="1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Fases</a:t>
            </a:r>
            <a:r>
              <a:rPr lang="en-US" sz="4200" dirty="0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 del </a:t>
            </a:r>
            <a:r>
              <a:rPr lang="en-US" sz="4200" dirty="0" err="1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reto</a:t>
            </a:r>
            <a:endParaRPr sz="4200" b="0" i="0" u="none" strike="noStrike" cap="none" dirty="0">
              <a:solidFill>
                <a:schemeClr val="dk2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dge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0ec0d4c-04c6-4704-9b9d-f9c1df4ff1ba">
      <Terms xmlns="http://schemas.microsoft.com/office/infopath/2007/PartnerControls"/>
    </lcf76f155ced4ddcb4097134ff3c332f>
    <TaxCatchAll xmlns="c0587088-7c24-4881-8fa2-37f7164e5ccf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4F5DF901266EB46A712FE93801BA1D6" ma:contentTypeVersion="15" ma:contentTypeDescription="Create a new document." ma:contentTypeScope="" ma:versionID="7cf47ee2fdae45ad2b2738e5487ef8f5">
  <xsd:schema xmlns:xsd="http://www.w3.org/2001/XMLSchema" xmlns:xs="http://www.w3.org/2001/XMLSchema" xmlns:p="http://schemas.microsoft.com/office/2006/metadata/properties" xmlns:ns2="70ec0d4c-04c6-4704-9b9d-f9c1df4ff1ba" xmlns:ns3="c0587088-7c24-4881-8fa2-37f7164e5ccf" targetNamespace="http://schemas.microsoft.com/office/2006/metadata/properties" ma:root="true" ma:fieldsID="ab34482a2b14c90b47d89902a7710ce8" ns2:_="" ns3:_="">
    <xsd:import namespace="70ec0d4c-04c6-4704-9b9d-f9c1df4ff1ba"/>
    <xsd:import namespace="c0587088-7c24-4881-8fa2-37f7164e5cc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LengthInSeconds" minOccurs="0"/>
                <xsd:element ref="ns2:MediaServiceObjectDetectorVersion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ec0d4c-04c6-4704-9b9d-f9c1df4ff1b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14" nillable="true" ma:taxonomy="true" ma:internalName="lcf76f155ced4ddcb4097134ff3c332f" ma:taxonomyFieldName="MediaServiceImageTags" ma:displayName="Image Tags" ma:readOnly="false" ma:fieldId="{5cf76f15-5ced-4ddc-b409-7134ff3c332f}" ma:taxonomyMulti="true" ma:sspId="13b0b881-3bf5-4493-8d21-dd6cf614d6f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587088-7c24-4881-8fa2-37f7164e5ccf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5" nillable="true" ma:displayName="Taxonomy Catch All Column" ma:hidden="true" ma:list="{1e35ec3c-03b4-409f-a06e-371fbcf352db}" ma:internalName="TaxCatchAll" ma:showField="CatchAllData" ma:web="c0587088-7c24-4881-8fa2-37f7164e5cc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794FA1E-F05B-4376-B73B-CCF9EC74288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BEA8FD3-41E6-4A58-B530-840CB2D113A1}">
  <ds:schemaRefs>
    <ds:schemaRef ds:uri="http://schemas.microsoft.com/office/2006/metadata/properties"/>
    <ds:schemaRef ds:uri="http://schemas.microsoft.com/office/infopath/2007/PartnerControls"/>
    <ds:schemaRef ds:uri="70ec0d4c-04c6-4704-9b9d-f9c1df4ff1ba"/>
    <ds:schemaRef ds:uri="c0587088-7c24-4881-8fa2-37f7164e5ccf"/>
  </ds:schemaRefs>
</ds:datastoreItem>
</file>

<file path=customXml/itemProps3.xml><?xml version="1.0" encoding="utf-8"?>
<ds:datastoreItem xmlns:ds="http://schemas.openxmlformats.org/officeDocument/2006/customXml" ds:itemID="{543A81A7-497D-4CF8-8A96-2E332900B0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0ec0d4c-04c6-4704-9b9d-f9c1df4ff1ba"/>
    <ds:schemaRef ds:uri="c0587088-7c24-4881-8fa2-37f7164e5cc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1677</Words>
  <Application>Microsoft Office PowerPoint</Application>
  <PresentationFormat>On-screen Show (4:3)</PresentationFormat>
  <Paragraphs>176</Paragraphs>
  <Slides>27</Slides>
  <Notes>27</Notes>
  <HiddenSlides>5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Tahoma</vt:lpstr>
      <vt:lpstr>Noto Sans Symbols</vt:lpstr>
      <vt:lpstr>Garamond</vt:lpstr>
      <vt:lpstr>Arial</vt:lpstr>
      <vt:lpstr>Edge</vt:lpstr>
      <vt:lpstr>PowerPoint Presentation</vt:lpstr>
      <vt:lpstr>PowerPoint Presentation</vt:lpstr>
      <vt:lpstr>PowerPoint Presentation</vt:lpstr>
      <vt:lpstr>PowerPoint Presentation</vt:lpstr>
      <vt:lpstr>Reglas</vt:lpstr>
      <vt:lpstr>Reglas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Overview</vt:lpstr>
      <vt:lpstr>Overview</vt:lpstr>
      <vt:lpstr>Overview</vt:lpstr>
      <vt:lpstr>Overview</vt:lpstr>
      <vt:lpstr>Overview</vt:lpstr>
      <vt:lpstr>Overview</vt:lpstr>
      <vt:lpstr>Progresión de la programación...</vt:lpstr>
      <vt:lpstr>¿A dónde nos lleva esto?</vt:lpstr>
      <vt:lpstr>¿A dónde nos lleva esto?</vt:lpstr>
      <vt:lpstr>Sistemas complejos</vt:lpstr>
      <vt:lpstr>Agentes, una definición</vt:lpstr>
      <vt:lpstr>Sistemas multiagente, una definición</vt:lpstr>
      <vt:lpstr>Sistemas multiagente</vt:lpstr>
      <vt:lpstr>¿Ejemplos de agentes?</vt:lpstr>
      <vt:lpstr>¿Ejemplos de agentes?</vt:lpstr>
      <vt:lpstr>Los sistemas multiagente son interdisciplinarios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Jeff Rosenschein</dc:creator>
  <cp:lastModifiedBy>Alfredo Alan Flores Saldivar</cp:lastModifiedBy>
  <cp:revision>4</cp:revision>
  <dcterms:created xsi:type="dcterms:W3CDTF">2002-10-07T15:26:45Z</dcterms:created>
  <dcterms:modified xsi:type="dcterms:W3CDTF">2025-08-12T16:51:43Z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0x01010094F5DF901266EB46A712FE93801BA1D6</vt:lpwstr>
  </property>
</Properties>
</file>